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64" r:id="rId5"/>
    <p:sldId id="257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059" autoAdjust="0"/>
  </p:normalViewPr>
  <p:slideViewPr>
    <p:cSldViewPr snapToGrid="0">
      <p:cViewPr varScale="1">
        <p:scale>
          <a:sx n="69" d="100"/>
          <a:sy n="69" d="100"/>
        </p:scale>
        <p:origin x="119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93">
    <iact:property name="dataType"/>
    <iact:actionData xml:id="d0">
      <inkml:trace xmlns:inkml="http://www.w3.org/2003/InkML" xml:id="stk0" contextRef="#ctx0" brushRef="#br0">6024 12965 0,'24'0'110,"23"0"-103,70 0-5,-47 0 2,0 0 0,24 0 2,305 0 12,-306 0-16,25 0 0,-1 0 3,0 0-1,47 0 0,-47 0-1,1 0 1,-1 0 2,0 0-5,0 0 5,24 0 1,-24 0-5,0 0 0,1 23 2,-25-23 0,48 0 2,-24 0-4,0 0 2,-23 0 2,23 0-1,47 0-3,188 0 12,-235 0-13,0 0 3,1 0 2,186 0 7,-210 0-7,-23 0-4,-1 0 1,24 0-1,-24 0 3,24 0-3,0 0 5,-48 0-5,25 0 3,-1 0-3,-47 0 5,24 0-5,24 0 4,140 0 12,-141 0-16,-23 0 0,23 0 2,1 0 0,-25 0 1,1 0-2,24 0 8,22 0-6,-69 0 1,46 0-3,-23 0-3,-24 0 3,24 0 2,-23 0 2,23 0-4,0 0-1,46 0 12,-46 0-12,0 0 0,-23 0 6,22 0-5,95 0 13,-94 0-14,-24 0 1,24 0 4,-23 0-4,23 0 0,-24 0 1,24 0 11,-24 0-13,24 0 7,0 0-7,-23 0-1,23 0 2,-24 0 1,0 0 4,24 0-7,-23 0 8,69 0 9,-69 0-17,93 0 6,-70 0-6,-24-23 15,118-1-7,-71 24-4,48-23 7,-1 23-9,-23 0 4,-1-24-4,-46 24 1,0 0 3,-23 0-3,22 0-2,-22 0 0,-1 0 1,1 0 1,-1 0 0,1 0 1,-1 0 1,1 0 3,-1 0-1,24 0 189,23 0-187,-46 0-6,23 0-2,-1 0-1,1 0 2,24 0 0,-48 0 1,47 0 0,1 0 2,-1 0-4,0 0 2,24 0 0,23 0 2,-46 0-3,22 0 0,1 0 2,23 0 1,-46 0-5,69 0 3,-22 0 3,-1 0-5,164 0 16,-140 0-16,-94 0 0,46 0 3,1 0-1,-70 0 1,46 0-1,-23 0 4,0 0-6,23 0 0,71 0 11,-94 0-10,0 0 0,-1 0 5,1 0-4,0 0-2,70 0 10,-23 0-8,-70 0 0,22 0 2,1 0-4,-23 0 2,23 0 0,-24 0 1,24 0-2,0 0 1,0 0 5,-24 0-7,24 0 5,-23 0-3,-1 0-1,24 0 0,0 0 11,-24 0-11,1 0-1,23 0 0,-1 0 4,1 0-5,24-23 3,-48 23 0,24 0 2,-24 0-4,24 0 2,0 0 0,-23 0 4,-1 0-3,0 0 1,1 0-2,-1 0-2,24 0 6,-23 0-4,-1 0 4,1 0 1,-1 0-8,0 0 0,1 0 3,23-24 4,-24 24-5,1 0 2,-1-23 4,1 23-6,-1 0-1,71 0 9,-47 0-2,-24 0-4,1 0 1,-1 0-2,0 0 3,24 0-7,0 0 10,0 0-5,-23 0 2,-1 0-5,0 0 2,1 0 0,-1 0 3,24 0-5,-23 0 2,-1 0 4,0 0-4,24 0 3,-23 0 7,-1 0-10,1 0 0,-1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181">
    <iact:property name="dataType"/>
    <iact:actionData xml:id="d0">
      <inkml:trace xmlns:inkml="http://www.w3.org/2003/InkML" xml:id="stk0" contextRef="#ctx0" brushRef="#br0">6798 14981 0,'-47'23'68,"0"1"-60,0 23-2,24 0 0,-71 0-2,94-24 1,-47 0 0,0 24-2,0 0 2,24 0 5,-94 47-3,93-47-6,1-47 5,-1 47-2,1-47 2,23 23 6,-24 1 0</inkml:trace>
    </iact:actionData>
  </iact:action>
  <iact:action type="add" startTime="5007">
    <iact:property name="dataType"/>
    <iact:actionData xml:id="d1">
      <inkml:trace xmlns:inkml="http://www.w3.org/2003/InkML" xml:id="stk1" contextRef="#ctx0" brushRef="#br0">6657 15004 0,'24'0'13,"22"0"5,-22 24-15,-24-1 13,23 1-6,1-24-6,-1 23 0,-23 1 1,24-24-1,-1 23-1,47 71 13,-46-94-12,-1 23 5,1 24-5,-1-47-1,1 24 3,23 23-3,-24-24 3,0 24-1,1-47 0,-1 23-2,1 24 0,-1-47 4,1 24-4,-24-1 1,23 1 9,1-24-8,-1 23-3,-23 0 1</inkml:trace>
    </iact:actionData>
  </iact:action>
  <iact:action type="add" startTime="5758">
    <iact:property name="dataType"/>
    <iact:actionData xml:id="d2">
      <inkml:trace xmlns:inkml="http://www.w3.org/2003/InkML" xml:id="stk2" contextRef="#ctx0" brushRef="#br0">6587 15215 0,'0'24'49,"0"23"-48,0 0 5,0 0 1,0-24-3,0 24 3,0 23-3,0-46-1,0 23 4,0-24-4,0 47 0,0-23 0,0 0 3,0 23-2,0-46-1,0 46 0,0 1 4,0-48-3,0 24-1,0 0 0,0-24 2,23 24-1,1 0-1,-24-24 0,0 24 3,0 0-1,0 0-1,0-23 5,0-1-6,0 0 0,0 24 2,0-23 2,0-1-3,0 1 5,0-1-5,0 1-1,0-1 4,0 0-3,0 24 11,0-23-12,0-1 8,0 1-5,-24 23 3,24-24-1,0 0 3,0 1-10,0-1 12,0 1 19,24-24-16,-24 23 6,23-23-12,1 0 5,-24 24 16</inkml:trace>
    </iact:actionData>
  </iact:action>
  <iact:action type="add" startTime="9871">
    <iact:property name="dataType"/>
    <iact:actionData xml:id="d3">
      <inkml:trace xmlns:inkml="http://www.w3.org/2003/InkML" xml:id="stk3" contextRef="#ctx0" brushRef="#br0">3000 9307 0,'0'24'73,"0"-1"-67,24-23-1,-24 24-1,23-1 0,1 1 9,-1-1-9,0 0 3,1 1-4,-1-1 2,24 48 4,-23-71-4,-1 23-2,1 1 5,-1-24-2,0 46-4,1-22 4,-1-24-3,-23 23 2,24 1 4,46 46-2,-47-46-2,1-24-1,-1 0 0,1 23 2,-1-23 3,1 23 2,23 1 19,-24-1-29,-23 1 4,23-24 1,1 23-1,-24 1-3,23-24 1,1 0 2,-24 23 0,0 1-4,0-1 6,23-23-5,-23 23 14,47-23-8,-47 24-4,24-24 10,-1 0-7</inkml:trace>
    </iact:actionData>
  </iact:action>
  <iact:action type="add" startTime="11449">
    <iact:property name="dataType"/>
    <iact:actionData xml:id="d4">
      <inkml:trace xmlns:inkml="http://www.w3.org/2003/InkML" xml:id="stk4" contextRef="#ctx0" brushRef="#br0">7032 13598 0,'0'23'110,"24"1"-101,-1-1-7,1 0 3,-1-23 2,0 24-3,1-1 2,-1-23 0,1 24-3,23-1 4,-24 1 0,47-1-3,-70 1 0,47-24 0,-23 23 1,-1-23-1,24 23 5,0 24 22,164 47-14,-188-94-15,48 47 3,-1-24 4,-23-23 3,0 24-6,-24-1-3,24 1 5,-23-24 2,-1 23-6,0-23 3,1 0 16,-1 24-14,1-24 2,-1 0 7,1 23-4,-24 1-10,23-24 8,1 23 3,-1 0-11,0 1 2,1-24 6,23 23-3,-24 1-5,1-24 0,-1 23 9,24 1-7,-47-1-1,47-23-1,-24 0 0,-23 24 3,24-24-4,-1 0 1,-23 23 4,24-23-4,-1 24 8,1-24-6,-1 0 2,0 0-4,-23 23 0,24 0 9,-1-23 18,1 24 44,-1-1-71,1-23 6,-24 24-4,23-1 3,24 1-7,-24-1 3,24-23 3,-23 24-7,-24-1 3,23-23-1,1 0 4,-1 23 6</inkml:trace>
    </iact:actionData>
  </iact:action>
  <iact:action type="add" startTime="20929">
    <iact:property name="dataType"/>
    <iact:actionData xml:id="d5">
      <inkml:trace xmlns:inkml="http://www.w3.org/2003/InkML" xml:id="stk5" contextRef="#ctx0" brushRef="#br0">3797 5580 0,'-23'0'1,"-1"0"9,1 0-5,-1 0 13,1 0 0,0 0 10,-1 0-14,1 0-13,23 23 14,-24-23-1,1 0-13,23 23 8,-24-23-7,1 24 3,-1-24 10,1 0-11,0 23 13,-1-23-10,1 24-6,-1-1 13,1-23-9,-1 0 6,24 24-3,-23-1-1,0 1-6,-1-24 4,24 23 23,-23 0-14,-1 24 4,24-23-13,-23-1 3,23 1-4,0 23 9,0-24 2,0 0-14,0 1 3,0 23 8,0-24-9,0 1 14,0-1-16,0 1 9,0-1-6,0 0-1,0 24 5,0-23 7,0-1-10,0 1-2,0-1 4,0 1-1,23-1-3,1 0 4,-1 1-4,1-24 1,22 0 6,-22 23-3,-1 1-1,1-24-2,23 0 2,-24 23 3,24-23-6,-24 0 1,1 0 6,-1 0-9,1 0 4,-1 24 1,1-24-3,-1 0 2,0 0 4,1 0-5,23 0-1,0 0 6,-24 0-5,1 0-1,22 0 2,-22 0-1,23 0 9,-24 0-10,1 0 2,-1 0 0,1 0 0,-1 0-2,24 0 10,0 0-5,-24 0-3,24 0 0,-23 0 7,-24-24-9,46 1 1,-22 23-1,-1-24 7,1 24-6,-1 0 4,1-23 12,-1-1-19,0 24 7,1 0 0,-24-23 0,23 0-5,1 23 1,-24-24 5,23 24-2,-23-23-4,24 23 1,-1-24 0,-23 1 9,24-1-9,-1 1 6,-23-1-7,0 1 3,23 0 3,-23-1 9,0 1-15,0-24 10,0 23 1,0 1-14,0-1 13,0 1-6,0 0 19,0-1-12,-23 1-6,0-1 1,-1 1 12,1-1-20,-1 1 9,1 23-6,-1-24 3,1 1-1,-1 23-2,1-23 3,0-24-3,-1 47 2,1 0-1,-1-24 1,1 24-2,-24-23 4,24 23-3,23-24-2,-47 1 5,23 23 0,1 0 1,-1 0-5,-23-24 0,24 24 32,0 0-26,-1 0-3,1 0-6,-1-23 3,1 23 8,-1 0-9,1 0 9,-1 0-8,1 0 23,0 0 164,-1 0-163,1 0 12,-1 0-17,1 0-15</inkml:trace>
    </iact:actionData>
  </iact:action>
  <iact:action type="add" startTime="33709">
    <iact:property name="dataType"/>
    <iact:actionData xml:id="d6">
      <inkml:trace xmlns:inkml="http://www.w3.org/2003/InkML" xml:id="stk6" contextRef="#ctx0" brushRef="#br0">6446 6846 0,'47'0'64,"-23"0"-62,22 0 5,-22 0-5,23 0 2,0 0 3,-24 0 1,47 0-3,-46 0 0,23 0-1,0 0 2,-24 0 2,0 0-7,1 0 3,-1 0 6,1 0-9,-1 0 8,-23-24-2,24 24-3,-1-23 8,1 23 5,-1-24-13,0 1 5,1-1 6,23-23-8,-24 1 5,1 22-8,-24 1 7,0-1-7,0 1-1,0-1 4,23 1 2,-23-1-2,0 1-3,0 0 0,24-1 0,-24 1-1,0-1 5,0 1-1,0-1-5,0 1 5,0-1-4,0 1 5,0 0 5,-24 23 2,24-24-14,-23 1 7,-1 23 1,1-24-6,-24 1 13,23-1-11,24 1 2,-23 23 8,-24 0-11,-23-47 10,46 47-10,1 0 6,-1 0-2,1-23 4,0-1 11,-24 1-5,47-1-14,-47 1 13,23 23-13,24-24 6,-47 1 2,24 23 1,-24-24-11,24 24 25,-1 0-18,1 0 6,-1 0 0,1 0-11,0 0 6,-1-23 5,1 23 14,-1 0-23,1 0 70,-1 0-53,1 0-17,-1 0 3,1 0 1,23 23 3,-23-23-2,23 24-10,-24-24 8,1 23 6,23 1-5,0-1-6,-24-23-2,24 24 12,-23-1-4,23 24 8,-24-47-4,24 23-7,0 1 6,0-1-7,-23 1 30,23-1-17,0 24-14,0-23 0,0-1 7,0 0-4,0 1 0,0-1 0,0 1 0,0-1 1,0 1-7,0-1 7,0 1 0,0-1 6,0 0-8,0 1-2,23-1 15,-23 1-11,24-1 8,-1 1-12,-23-1 10,47 24-3,-23-47-10,-1 0 6,0 0-1,-23 23-6,24-23 3,-1 0 1,1 0 0,-1 24 6,1-24-8,-1 0 9,1 23 6,-1 1-5,71-1 5,-71-23-15,1 0 2,-1 0 2,0 24-3,24-1-1,0-23 4,0 0-4</inkml:trace>
    </iact:actionData>
  </iact:action>
  <iact:action type="add" startTime="35740">
    <iact:property name="dataType"/>
    <iact:actionData xml:id="d7">
      <inkml:trace xmlns:inkml="http://www.w3.org/2003/InkML" xml:id="stk7" contextRef="#ctx0" brushRef="#br0">10877 5744 0,'-24'0'73,"1"0"-70,-1 0 1,1 0-1,0 0 3,23 23-1,-24-23-2,-23 0 0,24 24 4,-1-24-3,1 23-1,-24 0 0,0 1 3,0-24 8,24 23-12,23 1 2,-24-24 0,1 0 4,23 23-4,-24 1 0,-22-1 4,22-23 9,1 24-15,23-1 3,-24-23 31,24 23-29,-23-23-2,23 24 2,-24-1-2,24 1 7,-23 23 4,23-24-12,-24-23 2,24 24 16,0-1-9,0 0-9,0 1 13,0-1-7,0 1-2,0-1 1,0 1 2,0-1 0,0 1-3,0-1-1,24 0-6,-1 24 8,1 0-5,-1-23 3,1-1 1,-24 1-7,23-1 2,24-23 1,-47 23 1,47 24-2,-24-47 0,1 47 5,-1-23-4,1-24-1,-1 23 1,1 1 0,-1-24 0,0 0-1,1 0 3,-1 23 1,24 0-4,-23-23 3,23 0-5,-24 24 2,0-24 2,24 23 3,-23-23-4,-1 0 0,24 0 1,0 0-1,-24 24-1,24-1 7,0-23 12,-23 0-7,-1 0-3,0 0-8,1 0 6,-1 0 4,1 0-11,23 0 6,0 0-2,-24 0-2,0 0 6,1 0-7,-1 0-3,24 0 8,-23 0-6,-1 0 0,24 0 3,-24 0 1,24 0-4,-23 0 5,-1 0-3,1 0-1,-1 0 3,1 0-3,-1-23 0,0 23 3,1 0-4,-1-24 2,1 1 1,-24-1-3,23 24 4,1-23-6,-24 0 7,23-1-3,-23 1 4,24 23-2,-24-24-3,0 1 1,0-1-1,0 1 3,0-1 1,0 1 4,0 0-8,0-1 1,0 1 12,0-1-12,-24 1 3,24-24 3,-23-23-5,-1-1 1,1 71-3,-24-70-1,47 46 1,-24-69 1,24 69 0,0-46-1,-23 70 6,23-47-6,-23-23-3,-1 70 2,1 0 3,-1-24-1,1-23-2,-1 24 5,1-1-4,-1 24 2,24-46-5,-23 22 3,-24 1 0,47-1 0,0 1 2,-23-1-2,-1 1-1,24-1 1,-23 1 4,-1 0-4,24-1 4,-23 24 3,-1-23 9,1 23-14,-24-24 0,24 24 1,-24 0-3,23 0 2,-23 0-1,24 0-2,0 0 5,-24-23-3,0 23 10,23 0-11,1 0-1,0 0 9,-24 0 0,23 0 3,1 0-12,-1 0 2,-23 0 4,24 0-5,0 0 0,-1 0 0,1 0 2,-24 23-3,23-23 4,1 24 32,-1-1-28,1 1 10,0-1-13,-1-23 1,24 23-3,0 1 26</inkml:trace>
    </iact:actionData>
  </iact:action>
  <iact:action type="add" startTime="38693">
    <iact:property name="dataType"/>
    <iact:actionData xml:id="d8">
      <inkml:trace xmlns:inkml="http://www.w3.org/2003/InkML" xml:id="stk8" contextRef="#ctx0" brushRef="#br0">11768 7690 0,'23'0'146,"-23"46"-144,23-22 3,-23-1-1,0 1-1,24-24 1,-24 23 3,0 1-4,23 23 1,-23-24 3,24 24 2,-24-24-3,0 1 4,0-1 86,0 1-61,0-1-26,0 1 8,0-1-8,23-23-8,-23 23 13,24-23 113,-1 0-126,24-46 4,23-1 1,-23 23-1,23-46-2,24-71 5,-23 71-3,-25 23-1,1 0 3,0-47-2,0 47-2,0 24 2,-24-24-1,1 0 0,-1-23 0,1 46 2,-1 1-1,24-24-2,-47 0 4,24 24-3,-1-1 7,-23 1-3,0-1-6,0 1 6,23 23-5,-23-23 27,24 23-19,-24-24-9</inkml:trace>
    </iact:actionData>
  </iact:action>
  <iact:action type="add" startTime="59714">
    <iact:property name="dataType"/>
    <iact:actionData xml:id="d9">
      <inkml:trace xmlns:inkml="http://www.w3.org/2003/InkML" xml:id="stk9" contextRef="#ctx0" brushRef="#br0">6423 9307 0,'23'0'119,"-23"24"-113,24-1 3,-1-23-5,-23 24 9,24-24-7,-1 0 1,-23 23-2,23-23-2,1 0 9,-1 24 5,1-24-5,-1 23-1,1-23 10,-1 0-17,0 0 0,1 0 6,-1 23 0,1 1 8,-1-1-15,-23 1 14,24-24-16,-1 0 7,1 0 7,-1 23 67,0-23-64,1 24-4,-1-24-2,1 0-4,-24 23-1,23 1 3,1-24 5,-24 23-2,23-23-3,1 0-2,-24 23 0,23 1 6,0-24-7,-23 23 7,24 1-10,-1-24 26,1 23-16,-24 1-3,0-1 9,0 1 8,23-1-15,1 0 18,-24 1-22,23-24 14,-23 23-22,24-23 3,-24 24 2,23-1 8,0 1 2,1-1-6,-24 1 3,0-1-8,23 0 4,1 1 6,-1-1-3,-23 1 9,24-1-14,-1-23 9,-23 24-9,0-1-2,0 1 7,0-1 8</inkml:trace>
    </iact:actionData>
  </iact:action>
  <iact:action type="add" startTime="61912">
    <iact:property name="dataType"/>
    <iact:actionData xml:id="d10">
      <inkml:trace xmlns:inkml="http://www.w3.org/2003/InkML" xml:id="stk10" contextRef="#ctx0" brushRef="#br0">7993 10081 0,'0'23'91,"0"1"-87,0 23 1,24-24 1,46 1-2,-23-1-1,0 1 2,-24-1 0,24 0 0,-23-23 0,-1 24 2,-23-1-6,24 1 3,-1-24 1,0 23 0,1 1 1,-1-24 1,-23 23-2,24 1 7,-1-24-4,1 0 19,-1 0-24,-23 23 15,24-23-16,-1 0 5,0 23-2,-23 1 5,24-24 2,-1 0-6,-23 23 7,24 1-6,-1-24-1,1 0-2,-1 23 16,-23 1-17,24-24 4,-24 23 11,23-23-6,-23 24-2,23-1 11,-23 0 1,24-23-10,-24 24 5,23-1-4,1-23 6,-24 24-10,0-1 75,23-23-70,1 0 0,-24 24-5,0-1 12,0 1-2</inkml:trace>
    </iact:actionData>
  </iact:action>
  <iact:action type="add" startTime="67287">
    <iact:property name="dataType"/>
    <iact:actionData xml:id="d11">
      <inkml:trace xmlns:inkml="http://www.w3.org/2003/InkML" xml:id="stk11" contextRef="#ctx0" brushRef="#br0">6399 9448 0,'0'23'36,"0"1"-24,0-1-1,0 1-6,0 23-2,0-24 4,0 1-3,0 22 11,0-22-7,0-1 0,0 1 0,0-1-2,0 1-3,0-1 3,0 1 3,24-24-5,-24 23 7,23 0-7,-23 1 5,0-1-2,24 1 1,-24-1 4,0 1-7,23-1 18,1-23-15,-24 47-6,23-47 4,-23 23 5,0 1-9,23-1 10,1 24-10,-24-23 3,0-1 2,47 1-4,-24-1 0,-23 0 5,24 1-3,-1-1-2,0 24 7,1-47-9,-1 24 2,-23-1 2,24-23 3,-24 24-4,47-1 3,-24 0-4,1-23 3,-1 24-3,-23-1 8,23 1-5,1-1-2,-1 1 0,1-1 10,-1 1-11,-23-1 6,24-23-8,-1 23 8,-23 1 2,24-24-7,-1 0 5,0 0-5,1 0 4,23 23-1,-24 1 12,1-24-18,-1 23 6,1-23-3,-1 0 7,24 24-9,-24-1 15,1-23-14,-1 0 1,24 0 1,-23 0-2,-1 0 4,0 0 6,1 24-7,-1-24-1,1 23-1,23-23 6,-24 0-5,1 0-1,22 23 5,1-23-4,0 0 6,-23 0-7,-1 0 6,24 0-6,-24 0 0,1 0 3,-1 0-3,1 0 0,-1 0 0,1 0-2,-1 0 3,0 0 8,1 0-9,-1 0-1,24 0 11,0 0 0,-23 0-1,-1 0-6,0 0-1,1 0 24,-1 0-12,1 0-12,-1 0 6,1 0 4,-1 0-12,1 0 4,-1 0 11,0 0-15,1 0 41,-1 0-28,1 0-4,-1 0 4,1 0-6,-1 0 29,1 0-26,-1 0 24,0 0-19,1 0 12,-1 0 209</inkml:trace>
    </iact:actionData>
  </iact:action>
  <iact:action type="add" startTime="80614">
    <iact:property name="dataType"/>
    <iact:actionData xml:id="d12">
      <inkml:trace xmlns:inkml="http://www.w3.org/2003/InkML" xml:id="stk12" contextRef="#ctx0" brushRef="#br0">6610 7760 0,'24'0'220,"-1"0"-215,1 0 8,-1 0 701,0 0-710,24 0 0,-23 0 9,-1 0-4</inkml:trace>
    </iact:actionData>
  </iact:action>
  <iact:action type="add" startTime="83289">
    <iact:property name="dataType"/>
    <iact:actionData xml:id="d13">
      <inkml:trace xmlns:inkml="http://www.w3.org/2003/InkML" xml:id="stk13" contextRef="#ctx0" brushRef="#br0">7126 13058 0,'-23'0'68,"-1"0"36,1 0-74,-1 0-8,1 0 124,-1 0-33,1 0-2,-1 0-81</inkml:trace>
    </iact:actionData>
  </iact:action>
  <iact:action type="add" startTime="101493">
    <iact:property name="dataType"/>
    <iact:actionData xml:id="d14">
      <inkml:trace xmlns:inkml="http://www.w3.org/2003/InkML" xml:id="stk14" contextRef="#ctx0" brushRef="#br0">22692 2016 0,'-24'0'142,"-23"0"-141,24 0 8,-24 0-6,23 0 1,-22 0 2,-1 0-2,23 0-1,-23 0 0,0 0 0,-23 0 5,23 0-6,24 0 0,-24 0 2,23 0 0,-22 0 0,-25 23-1,1-23 1,0 24 4,23-24 2,23 23-8,1 1 7,-1-24-3,1 23 3,0-23-1,-1 0 7,24 24 2,-23-1-12,-1-23-2,24 24 4,-23-1-2,-1-23-2,1 23 0,23 1 2,0-1 3,-24-23 0,1 24-5,23-1 2,0 1 5,0-1-6,-23-23 5,23 24 0,0-1-4,-24 0 0,24 1 21,0-1-25,0 1 8,0-1 0,0 1-5,0-1 11,0 1-5,0-1 19,24 0-21,-24 1-4,46 23 11,-22-47-8,-1 0-2,1 23-2,-24 1 2,23-24-2,1 23-2,-24 1 4,47-1 1,-24-23-1,0 0 0,48 23-2,-71 1 3,47-1-3,-24-23 1,24 24 5,-24-1-5,24-23 0,-23 24 1,-1-24-1,24 23-1,-24-23 2,1 0 1,70 24-3,-71-1 0,1-23 6,22 23-4,-22-23 3,23 0-4,-24 24-1,1-24 6,-1 0-5,1 0 0,-1 0 10,0 0-11,1 0 7,-1 0-6,1 0 5,-1 0-3,1 0-3,-1 0 5,24 0 0,-24 0 3,1 0 2,-1 0-5,48 0-1,-48 0-2,24 0-1,-24 0 1,1 0 1,23 0-4,-24 0 7,1 0-6,-1 0 1,0 0 4,1 0-4,-1 0 8,24 0-8,-23 0 10,-1 0-11,1 0 10,-1 0-11,0 0 3,1 0-1,-1 0 0,1 0-1,-1 0 2,1 0 2,-1 0-3,24 0-1,-24 0 3,1 0-2,-1 0 6,1 0-5,23 0 9,-24 0-12,1 0 6,-1 0-1,24 0-1,0 0 0,-24 0 2,1 0-4,23 0 7,-24 0 0,0 0-7,1 0 0,-1 0 3,1 0-2,-1 0 5,1 0-4,-1 0-2,1 0 3,22 0 2,-22 0-2,-1 0-1,1 0 3,-1 0-8,1 0 5,-1 0 1,0 0-5,1 0 6,-1-24-3,1 1-1,-1 23 8,1 0-7,23-23 7,-47-1-8,23 24 9,24-23-12,-24-1 4,1 1 5,-1 23-5,24-24 0,-23 1 2,-24-1-4,23 24 8,0-46-7,-23 22-1,24 24 3,-1-23-2,1-1 3,-1 1 6,1-1-1,-24 1-1,0-1-6,0 1 4,0 0 12,0-1-16,0-23 7,-24 24-8,1 23 5,-1-24-4,24 1 1,-70-24-1,47 24 1,-1 23 0,1-47-2,-1 47-1,-23 0 2,0-24 1,47 1-2,-23 23 5,0-24-7,-24 1 12,23-1-6,1 24-4,-1-23 2,-46 0 0,23 23 6,24-24-9,-24 1 9,23 23-11,1 0 10,23-24-8,-23 24 1,-1 0 7,1-23-8,-1 23 12,1 0-11,-1 0-3,1 0 9,-1 0-7,1-24 2,0 24 3,-1-23-7,1 23 9,-1 0-7,1 0 0,-1 0 0,-23 0 1,24 0 1,0 0-1,-1 0 6,1 0-8,-1-24 3,1 24 4,-1-23-6,1-1 18,-1 24-14,1 0-3,-24-23 12,24 23-6,-1 0-8,1 0 5,-1 0 1,1 0-3,-1 0 0,1 0 0,0 0 1,-1 0-2,1 0 3,-24 0-1,0 0-4,-47 0 4,24-23-2,23 23 3,0 0 3,0 0-8,0 0 1,-23 0 2,0 0 0,23 0-2,0-24 0,23 24 3,1 0-2,0 0 0,-24 0 4,23 0-1,1 0 1,-1 0-1,1 0 34,-1 0-33,1 0 15,0 0 32,-24 0-48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45">
    <iact:property name="dataType"/>
    <iact:actionData xml:id="d0">
      <inkml:trace xmlns:inkml="http://www.w3.org/2003/InkML" xml:id="stk0" contextRef="#ctx0" brushRef="#br0">22762 1946 0,'-24'0'2,"1"-24"9,23 1-7,-47 23 74,24 0-75,-1 0 7,1 0-6,23 23 0,-47-23 3,-23 24-4,23-1 1,0 0 2,23 1-2,-23-1 0,-23 1 0,23-24 3,-23 47-2,23-24-1,24 1 2,-48-1-2,48-23 0,-1 0 1,1 24 1,-71 46 9,71-47-10,-1-23 3,-23 47-2,47-23 4,-23 23-4,0-1-3,-1-46 3,24 24 0,-23 23-2,23-24 1,0 1 13,0-1-12,0 1-4,-24-1 5,24 0-3,0 48 8,0-48-4,0 1 0,0-1-4,0 1 7,0-1-7,0 0 5,0 1-1,0-1 1,0 1 1,0-1-4,0 1-2,0-1 8,0 1-9,0-1 6,24-23-3,-1 0 9,1 0-11,-1 0 7,0 0-7,1 0 6,-1 0-4,1 0-3,23 0 1,-24 0 0,24 0 1,0 0-1,-24 0 2,48 0-2,-1 0 0,-23 0 0,0 0 0,0 0-1,-24 0 2,94 0 2,-93 0-3,23 0 2,-24 0-2,0 0 1,1 0 14,46 0-9,-23 0-5,0 0 0,-24 0-1,1 0 0,23 0 0,-24 0 3,24 0-4,-23 0 0,-1 0 1,24 0 2,0 0-2,-24 0 1,24 0 4,-24 0 5,24 0-7,-23 0 2,-1 0-5,1 0 6,-1 0-6,1 0 1,22 0 1,-22 0 0,-1 0-3,1 0 4,-1 0 0,1 0-5,23 0 6,-24 0-3,0 0-1,1 0 18,-1 0-20,1 0 3,-1 0 8,1 0-1,-1 0-8,1 0 5,22 0-1,-22 0 2,-1 0 4,1 0-10,-1 0 11,1 0-8,-1 0 18,1 0-22,-1 0 5,0 0 15,1 0-21,-24-23 7,23 23-6,1 0 1,-1 0 3,-23-24 11,24 24-6,-1 0-6,-23-23-1,24-1 6,-1 1 1,0 23-3,1-24-3,-1 1 5,1-1 0,-1 1-2,-23 0-3,0-1 0,24 1-1,-1 23 9,-23-47-9,0 23 10,0 1-11,0-1 5,0 1-5,0 0 0,0-1 18,0 1-18,-23-48 11,23 24-1,0 24-12,-24 0-2,1-1 6,23 1-1,-24 23 0,24-47-1,-23 23 2,-1 24 48,1 0-38,0 0-13,-1-23 6,1 23-2,-1-24 0,-23 24-2,24 0 3,-1 0-5,-22-23 1,22 23 1,-23-23 0,24-1 0,-24 1-1,23 23 0,1 0 3,-24 0 6,0 0-9,24 0-1,-1-24 2,-23 1-1,24 23 3,0-24 1,-1 24 0,24-23-1,-23 23-2,-1 0-2,1 0 5,-24-24-3,23 1-2,1 23 13,0 0-10,23-24 4,-24 1 10,1 23-13,-1 0-2,1 0 16,-1 0-12,1 0 7,-1 0-10,1 0 3,0 0-5,-1 0 0,1 0 14,-1 0-15,-23 0 8,24 0-4,0 0 5,-48 0-7,48 0-1,-24 0 12,23 0-9,1 0 8,0 0-4</inkml:trace>
    </iact:actionData>
  </iact:action>
  <iact:action type="add" startTime="11399">
    <iact:property name="dataType"/>
    <iact:actionData xml:id="d1">
      <inkml:trace xmlns:inkml="http://www.w3.org/2003/InkML" xml:id="stk1" contextRef="#ctx0" brushRef="#br0">31271 3751 0,'24'23'41,"-24"95"-33,0-48-3,23 0-3,-23 1 2,0-1 2,0 0-1,0 1-2,0-1 3,0 24-3,0-47 3,0 46-5,0-22 3,0-1 0,0 24 1,24 0-1,-24-1 2,0-46 4,47 188 1,-47-1-6,0-140-1,0 0 3,23 70-2,0-24-2,-23-22 4,24 46-3,-24-47-1,47 0 1,-24 165 3,1-142-3,-24-23-1,23 48 3,1-48-2,-24 47 0,0-47 0,23 164 5,-23-163-9,0-25 3,0 25 3,0-24-1,0-48-1,0 25-4,0-1 11,0 47-6,0-46-1,0 22 1,0-69-1,0 46 0,0-23 3,0 0-2,0 23-4,0 1 2,0-24 2,0 23-2,0-23 3,0 47-2,0-24 4,0 71-4,0-48 1,0 48-1,0-47 0,0 0 3,0-24-2,0 0-2,0 24 2,0-47 0,0 117-2,-23-94 1,23 24 7,0-47-7,0 0-2,0 23 3,0 47 2,0-46-4,0 46 7,0-47-7,0-23 1,0 24 2,0-48-2,0 24-1,0 23 0,0-46 5,0 69-4,0-46 0,0-23 4,0 23-3,0-24-2,0 1 4,0-1-3,0 0 10</inkml:trace>
    </iact:actionData>
  </iact:action>
  <iact:action type="add" startTime="12415">
    <iact:property name="dataType"/>
    <iact:actionData xml:id="d2">
      <inkml:trace xmlns:inkml="http://www.w3.org/2003/InkML" xml:id="stk2" contextRef="#ctx0" brushRef="#br0">31037 10948 0,'0'24'74,"0"-1"-71,0 1 1,0-1 2,23 24-2,-23-23-1,0 22 5,47 72-4,-23-71 0,23 23 1,-24-23 0,24 0 0,0 70 5,0-47-5,0 1 5,23 46-6,-47-70 1,1-24 1,-1-23-2,-23 47 0,24-24-1,-1 1 3,1-1-3,22-23 217,1-23-208,24-1-9,-48 1 0,24 0 4,0-1-3,23-23-1,-23 0 1,23 0 5,71-46-4,-94 69-2,-24-23 3,24 24-5,24-24 2,-1 0 1,-23 0 6,93-47-4,-46-23-1,-47 70 0,0 24-1,0-24 1,-24 24 1,-23-1-1,0 1 4</inkml:trace>
    </iact:actionData>
  </iact:action>
  <iact:action type="add" startTime="30440">
    <iact:property name="dataType"/>
    <iact:actionData xml:id="d3">
      <inkml:trace xmlns:inkml="http://www.w3.org/2003/InkML" xml:id="stk3" contextRef="#ctx0" brushRef="#br0">492 17185 0,'47'0'63,"-24"0"-61,24 0 1,0 0 1,23 0 4,48 0-4,-25 0 0,48 0 3,-24 0-2,-23 0-1,23 0 3,-23 0-4,-24 0 0,24 0 5,117 0-3,-141 0-2,24 0 4,70 0-2,-140 0-2,46 0 1,-23 0 2,47 0-1,-24 0 1,47 0-2,-47 0-2,-46 0 3,93 0 1,-93 0-2,46 0 1,-47 0 0,48 0 0,-1 0-2,-23 0 2,23 0-3,24 0 2,-47 0-1,47 0 1,-24 0 3,0 0-6,24 0 2,0 0 0,0 0 5,-24 0-3,47 0-3,-23 0 1,0 0 3,-47 23-2,46-23-1,1 0 0,47 0 4,-48 0-3,1 24 0,-47-24 4,47 0-2,0 0-4,-24 0 6,118 0-2,-48 0-2,48 0 7,-141 0-7,46 0-4,1 0 5,-24 0-1,24 0-1,-23 0 1,-1 0 3,24 0-4,-1 0 0,1 0 1,0 0 0,47 0 0,-24 0 1,0 0 1,164 0-1,-210 0-1,46 23 3,24-23-2,116 0-1,-139 0 2,22 0-2,-23 0 0,-46 0 2,140 0-2,-94 0 1,-23 0-1,-24 0 2,118 0 0,-71 0-2,0 0-1,0 0 1,-23 0-1,94 0 7,-95 0-6,1 0 0,0 0 3,46 0-2,-69 0-2,-24 0 4,23 0-4,-23 0 1,23 0-1,1 0 4,69 0-3,-69 0-1,-48 0 0,94 0 4,-70 0-2,0 0 1,-24 0-4,24 0 2,-23 0-1,23 0 10,-24 0-5,1 0 1,-1 0-4,0 0 6,1 0-7,-1 0 1,1 0 5,-1 0-2,1 0 1,-1 0-3,0 0 1,1 0-4,-1 0 0,1 0 6,-1 0-5,1 0 3,-1 0 1,1 0-1,22 0 12,-22 0-16,-1 0 5,1 0-4,-1 0-1,24 0 4,23 0-3,-23 0 0,-23 0 4,46 0-6,-23 0 1,-24 0 8,24 0-9,-23 0 1,-1 0 11</inkml:trace>
    </iact:actionData>
  </iact:action>
  <iact:action type="add" startTime="34402">
    <iact:property name="dataType"/>
    <iact:actionData xml:id="d4">
      <inkml:trace xmlns:inkml="http://www.w3.org/2003/InkML" xml:id="stk4" contextRef="#ctx0" brushRef="#br0">12705 820 0,'-23'0'76,"-1"0"-67,24 24 6,-23-1-11,23 1 2,-24-24 2,24 23-4,0 0-1,-23-23 6,0 0-6,23 24 1,-24-24 3,24 23-3,-23-23 8,-1 24-3,24-1 7,-23 1 6,-1-24-17</inkml:trace>
    </iact:actionData>
  </iact:action>
  <iact:action type="add" startTime="34986">
    <iact:property name="dataType"/>
    <iact:actionData xml:id="d5">
      <inkml:trace xmlns:inkml="http://www.w3.org/2003/InkML" xml:id="stk5" contextRef="#ctx0" brushRef="#br0">12752 844 0,'0'23'49,"24"1"-45,-1-1-1,0 24 5,-23-24-5,24 24 1,-1 0 2,1-23-2,-1-24 0,-23 23 0,24 0 1,-1 1 0,-23-1 4</inkml:trace>
    </iact:actionData>
  </iact:action>
  <iact:action type="add" startTime="35423">
    <iact:property name="dataType"/>
    <iact:actionData xml:id="d6">
      <inkml:trace xmlns:inkml="http://www.w3.org/2003/InkML" xml:id="stk6" contextRef="#ctx0" brushRef="#br0">12541 1266 0,'0'23'21,"0"1"-17,0-1 2,0 0-2,0 1 2,0-1 1,0 24-4,0-23 5,0-1-3,0 1 0,0-1-1,0 0 1,0 24-2,0-23 1,0-1 0,0 1 1,0-1-1,0 24 1,0-24 1,0 1-4,24 23 2,-24 23 9,0-23-10,0 0 1,0 0 7,0-24-10,0 24 4,0-23 1,0-1-2,0 24-1,0 23 3,0-46 110,23-48-92,-23 1-20,0-1-1,23 1 1,1-24 3,-1 0-3,1 24 0,23-71 6,-24 47-6,24 0 2,23-47-1,-46 47-1,23 24 1,0-24 2,-24 24-6,0-1 2,24 1 1,0-1 3,24-46-2,-25 47 3,1-1-2,0 1-2,-23 23-1,-1 0 5,0 0 9</inkml:trace>
    </iact:actionData>
  </iact:action>
  <iact:action type="add" startTime="36833">
    <iact:property name="dataType"/>
    <iact:actionData xml:id="d7">
      <inkml:trace xmlns:inkml="http://www.w3.org/2003/InkML" xml:id="stk7" contextRef="#ctx0" brushRef="#br0">12260 70 0,'-47'47'6,"47"-24"-4,-24 24 4,1-23-2,0-1-1,-1 24 5,-23 23-3,0 1 0,24-24 4,-24 46-4,0 25 6,-93 93 1,46-24-7,70-117-1,-23 24 3,-23 23-1,47-46-1,-24 46 2,23-94-2,1 24 0,-1 24-1,24-24 1,0-24 2,0 0 0,0 1 4,0-1-8,0 1 1,0-1 4,0 1-5,0-1 3,0 1 2,0 22-5,24-22 2,-24 23 2,23 0-3,1-24 0,-24 24 3,47 23-3,-24-23 0,1 0 2,-1-23-1,0 23-1,24-1 0,0 1 4,0 94-3,0-94 0,0-24 1,-24 24-2,1 0 3,-1 23-2,1-23-1,-1-23-3,24-1 3,-47 24 2,23-23-2,1-24 3,-1 46-2,1-46 1,-1 0-2,-23 24 0,24-24 1,-1 0 2,47 47-3,1-47 1,-24 0-2,-1 0 3,25 0-3,-1 0 2,0 0 2,48 0-3,-48 0 0,24 0 1,-47 0 0,23 0-2,-47 0 6,188 0-5,-140 0 0,69-47 4,-116 23-3,-1 24-1,1-23 2,-1 0-1,47-1-2,-23-23 4,24-47-3,-48 94 1,24-46 3,0-48-3,-24 47-2,24-23 3,-23-48-1,-1 48-1,1 23 4,22-70-3,-46 70-1,0 0 0,0 0 1,0 0-2,0 24 0,0-24 1,0 23 3,0-69-3,0 69 1,0-23-1,0 0 2,0 1-3,-23-25 5,0 71-3,23-23-1,-24-24 0,24 0 0,0 24 1,-23-48 5,-1 71-5,24-23 0,-23-24-1,23 23 1,-24 1-1,1 0 3,23-1-3,-24 1 1,24-1 1,-23 1-2,0-1 1,23 1 3,-24-24-4,1 24 0,-1 23 0,24-24-1,-23 1 1,-1 23 2,1-47-1,-1 23-1,1 24 1,0-23 0,-1-1 0,1 1-1,-1 0 4,1-1-4,-1 24 0,24-47 3,-23 24-3,-1 23-1,24-24 4,-46-23 0,22 47 4,1-23-7,-1 0 0,1-1 7,-1 24-8,1-23-2,0-1 5,-1 24 2,1-23-1,-1-1-3,24 1 3,-23 23 2,-1 0-5,24-24 5,-23 1 1,-1 23-9,1 0 5,-47-23 3,46-1-5,1 1 3,-1 23 2,1-24 60,-1 24-57,1-23-8,-24 23 7,0-24-2,24 24-2,-1 0-3,-23 0 0,24 0 5,0 0-5,-1 0 2,-23 0 0,24 0 0,-24 0 0,23 0-1,1-23 7,0 23-4,-1-24-2,1 24 0,-1 0-1,-23 0 4,24 0 4,-1 0-8,1 0 20,0 0 108,-1 0-119</inkml:trace>
    </iact:actionData>
  </iact:action>
  <iact:action type="add" startTime="40770">
    <iact:property name="dataType"/>
    <iact:actionData xml:id="d8">
      <inkml:trace xmlns:inkml="http://www.w3.org/2003/InkML" xml:id="stk8" contextRef="#ctx0" brushRef="#br0">11510 6470 0,'0'24'68,"0"-1"-58,0 1-6,0-1 0,0 71 8,0-71-8,0 48-1,0-48 0,0 48 1,0-25 0,0-22 3,-24 70 2,24-71-4,0 1 0,0-1-2,0 0 2,0 1 0</inkml:trace>
    </iact:actionData>
  </iact:action>
  <iact:action type="add" startTime="41316">
    <iact:property name="dataType"/>
    <iact:actionData xml:id="d9">
      <inkml:trace xmlns:inkml="http://www.w3.org/2003/InkML" xml:id="stk9" contextRef="#ctx0" brushRef="#br0">11932 6330 0,'0'47'64,"0"-24"-56,0 24 1,0 23-5,0-23 3,0-23-1,23 23-3,-23-24 2,0 24-1,0 0 1,0-24-1,0 1 1,0-1 0,0 1-1,0-1 2,0 0-3,0 24 9,0-23 8</inkml:trace>
    </iact:actionData>
  </iact:action>
  <iact:action type="add" startTime="42192">
    <iact:property name="dataType"/>
    <iact:actionData xml:id="d10">
      <inkml:trace xmlns:inkml="http://www.w3.org/2003/InkML" xml:id="stk10" contextRef="#ctx0" brushRef="#br0">11580 6822 0,'23'0'101,"1"0"-89</inkml:trace>
    </iact:actionData>
  </iact:action>
  <iact:action type="add" startTime="43180">
    <iact:property name="dataType"/>
    <iact:actionData xml:id="d11">
      <inkml:trace xmlns:inkml="http://www.w3.org/2003/InkML" xml:id="stk11" contextRef="#ctx0" brushRef="#br0">11510 6799 0,'0'-24'75,"23"24"-70,1 0 4,-1 0-4,0 0 6,1 0 165,-1 0-165,1 0-10,-1 0 154,1 0-138,-1 0-1,1 0 11</inkml:trace>
    </iact:actionData>
  </iact:action>
  <iact:action type="add" startTime="44211">
    <iact:property name="dataType"/>
    <iact:actionData xml:id="d12">
      <inkml:trace xmlns:inkml="http://www.w3.org/2003/InkML" xml:id="stk12" contextRef="#ctx0" brushRef="#br0">12611 6869 0,'24'23'63,"-24"1"-37,0-1-24,0 1 1,0-1 6,0 1-3,0-1 10,0 1-12,0-1 12,0 0-4,0 1-5,0-1 3,0 1-7,-24 23 7,1 0-6,23-24 0,0 0 7</inkml:trace>
    </iact:actionData>
  </iact:action>
  <iact:action type="add" startTime="44929">
    <iact:property name="dataType"/>
    <iact:actionData xml:id="d13">
      <inkml:trace xmlns:inkml="http://www.w3.org/2003/InkML" xml:id="stk13" contextRef="#ctx0" brushRef="#br0">11838 7408 0,'47'0'99,"0"0"-95,-24 0 1,47 0 1,-23 0 4,141 0-6,-141 0 1,0 0-1,-24 0 0,0 0 0,1 0 1,-1 0-1,1 0 10,-1 0 152,1 0-159,-1 0-4</inkml:trace>
    </iact:actionData>
  </iact:action>
  <iact:action type="add" startTime="53757">
    <iact:property name="dataType"/>
    <iact:actionData xml:id="d14">
      <inkml:trace xmlns:inkml="http://www.w3.org/2003/InkML" xml:id="stk14" contextRef="#ctx0" brushRef="#br0">5227 10292 0,'0'23'42,"47"48"-8,-23-71-32,-24 23 7,23 1-7,0-1 16,1-23 2,-1 24-10,-23-1-4,24-23 1,-1 23 12,1-23-15,23 47 10,-24-47-10,-23 47 6,23-47-3,1 0-2,-1 0 5,1 0-2,-24 24-4,23-1 1,1-23 3,-1 0 5,0 0 10,1 0-15,-1 24 14,1-1-9,-24 0-9,23-23 2,1 0-1,-1 0 1,24 0 3,0 24 5,-24-24-5,-23 23-2,24-23 1,-24 24 4,23-1 4,1-23 12,-24 24-21,23-1-2,-23 1 0,24-1 11,-24 0-10,23 1 8,0-1-8,-23 1 1,24-1 3,-24 1-2,23-24-2,-23 23 3,0 1-7,24-24 2,-1 23 0,1 0 3,-24 1-2,23-24 12,1 23-13,-24 1 11,0-1 0,0 1 3,0-1-14,23-23 6,0 24 51,-23-1-31,24-23 260,-1 23-283,1-23-1,-24 24 1,23-24-2,1 0 0,-1 0 10,1 0 12,-1 0 84,-23 23-97,23 1-1,-23-1 1,24-23-2</inkml:trace>
    </iact:actionData>
  </iact:action>
  <iact:action type="add" startTime="57261">
    <iact:property name="dataType"/>
    <iact:actionData xml:id="d15">
      <inkml:trace xmlns:inkml="http://www.w3.org/2003/InkML" xml:id="stk15" contextRef="#ctx0" brushRef="#br0">7360 11089 0,'563'328'15,"-563"-304"-8,0-1-2,0 1 7,23-1-11,1 1 13,-24-1-4,0 0-4,23-23 8,1 24 2,-24-1 125,23-23-1,-23 24-135,47 23 11,-47 0-3,24-47-9,-1 0 0,-23 23 1,23-23-2,-23 23 1,24-23-1,-1 0 3,-23 24-1,24-24-2,-24 23 0,0 1 5,23-24-4,-23 23 2,0 1 5,0-1 4,24 1-7,-1-1 9,1-23-15,-24 23 4,0 1 5,0-1 2,0 1-8,23-24-3,0 0 10,-23 23-11,0 1 15,24-24-4,-1 23 39,1-23-34,-1 0-10,1 24-3,-24-1 0,23-23 4,1 23 0,-24 1 3,23-24-10,0 23 14,1-23-3,-24 24 12,23-1-10,1-23-2,-24 24-1,0-1-6,23-23 12,1 0-7</inkml:trace>
    </iact:actionData>
  </iact:action>
  <iact:action type="add" startTime="60473">
    <iact:property name="dataType"/>
    <iact:actionData xml:id="d16">
      <inkml:trace xmlns:inkml="http://www.w3.org/2003/InkML" xml:id="stk16" contextRef="#ctx0" brushRef="#br0">5344 10198 0,'24'0'19,"-1"0"-7,1 0-9,46 0 10,-46 0 3,22 0-14,-22 0 4,46 0 2,-23 0-3,0 0 3,0 24-3,-24-24-2,48 0 5,-25 0-3,-22 23-2,46-23 1,1 24 0,-25-24 2,95 0 1,-94 23-3,0 0-1,0-23 1,-24 0 1,24 24-2,-23-24 2,22 0 4,1 0-5,-23 0 2,-1 0 0,1 0 2,-1 0-2,0 0-2,1 0-1,-1 0 8,24 0-8,-23 23 0,46-23 5,-47 24-3,24-24-1,-23 0 4,-1 0-4,24 23-1,141 48 6,-118-48-5,0 0 1,24 24 2,-47-47-3,0 24 0,0-1 2,0-23-2,0 24-1,-24-24 1,24 23 2,-24-23-1,-23 24-2,24-24 3,-1 46-1,1-46-1,22 0 2,-22 47 0,-1-23-2,1-1 3,23 1 1,-24-1 0,24 24-3,23 23 7,-23 1-6,0-24 2,-23-47-4,-24 23-1,23 0 5,24 1 0,-24-1-4,1 1 1,-24-1 11,23 1-13,1-1 8,-1 1-6,-23-1 4,24-23-5,-1 23 0,-23 1 3,0-1 1,23 1-5,-23-1 6,24 1-4,-1-1 3,-23 1-4,24-1 0,-24 0 5,23 1-4,1 23 3,-24-24-5,0 1 5,23 23 0,1-24-4,-24 0 0,23 1 1,0 23 1,-23-24-3,24 24 10,-24-23-9,0-1 7,0 0-10,23 1 9,-23-1-4,0 1 4,0-1 4,0 1-7,0-1 0,0 1-1,0-1-1,0 0 12,0 1-8,0 23 8,0-24-4,0 1 6,0-1-6,0 1-3,0-1 6,0 0-14,0 1 22,0-1-10,0 1 15,0-1-3</inkml:trace>
    </iact:actionData>
  </iact:action>
  <iact:action type="add" startTime="62226">
    <iact:property name="dataType"/>
    <iact:actionData xml:id="d17">
      <inkml:trace xmlns:inkml="http://www.w3.org/2003/InkML" xml:id="stk17" contextRef="#ctx0" brushRef="#br0">8275 10151 0,'0'24'89,"23"-24"-86,-23 47 13,0-24-15,0 1 10,0-1-5,0 0 5,24 1-5,-24 23 3,0-24-2,23 1 9,-23-1-11,0 1 6,0-1-3,23-23 7,-23 23-11,0 1 1,0-1 3,0 1-4,0-1 6,0 1 9,24-1-17,-24 1 10,0-1 11,0 0-16,0 1 24,0-1-9,23-23 65,1 0-85,23-47 2,23 1 11,-47 22-14,1 1 8,-1-1-7,1 1 3,-1-1 4,-23 1-6,0-1 11,24 1-5,-1 23-5,-23-23 7,0-1-5,0 1 76,24-1-78,-1 1 4,0 23 136,-23-24-130,0 1 1,24 23 101,-24 47-111,0 0 2,23-24 5,-23 71-11,24-94 2,-24 47 8,0 0-9,0-24 2,0 1 6,0-1-6,0 0 0,0 1 21,0-1 99,0 1 133,0-1-226,23 1-6,-23-1 7,24-23 111,-1 0-129,0 0-11,1-23 4,-1 23-5,1-24 8,-24 1-5,23 23 3,1-47-5,-1 47 3,1-24-3,-1 1 3,-23 0 2,47-1-4,-47 1 4,47-1-2,-47 1-1,0-1 2,23 24 55,1-23-46,-1-1-14,1 1 14,-24 0-13,23 23 10,-23-24 3,0 1-13,23 23 3,-23-24 0,24 24 23,-1 0-13</inkml:trace>
    </iact:actionData>
  </iact:action>
  <iact:action type="add" startTime="74531">
    <iact:property name="dataType"/>
    <iact:actionData xml:id="d18">
      <inkml:trace xmlns:inkml="http://www.w3.org/2003/InkML" xml:id="stk18" contextRef="#ctx0" brushRef="#br1">8579 5298 0,'0'24'58,"0"-1"-50,0 1-4,0-1 0,0 0 7,-23 24-7,0-23 4,23-1-3,0 1-2,-24-1 8,1 24-8,-1-24 5,24 24-5,-23-23 0,-1 23 1,24-24 2,-23 1 0,-1 22-3,24 1 4,-23-23-1,-24 70-3,47-71 2,-23 24 1,-1 0-2,1-24-1,23 24 1,0-23 1,-24-1-1,1 24 2,23-24-3,-24-23 3,24 24-2,0 23-1,-23-47 1,0 23 1,23 1 1,-24 46-2,1-47 1,-1-23 0,1 47-1,-1 0 0,1-23 4,-24 69-3,24-93-1,23 47 3,-47 24-3,23-48 0,24 0-1,0 1 4,-23 23-3,-1-24 0,1 1 0,23-1 1,0 1-2,0-1 1,-23 0 7,-1 24-7,1 24 3,-1-24-2,1-24 0,-1 24 1,1 0 1,-1-24-7,24 24 5,-23 23 0,0-23-1,-1-23-1,1 23 4,-24 23 0,47-23-7,0 0 4,0-24 2,0 1 1,-24-1-2,24 24 2,-47 0-4,47 0 1,-23-24 0,0 24 1,23-23-1,0-1 4,-24 24-3,24-24-2,-23 1 2,-1-1-1,24 1 0,-23 23 0,23 0 3,0-24-4,-24 24 2,1-24 1,23 24-3,-24-23 0,1 69 5,0-46-1,-1-23 1,24-1-6,0 1 2,-23-24 1,-1 47 1,1-1-1,23-22-2,0 23 8,-24-24-6,1 24 5,-24 47-4,47-71 1,-47 48-3,24-24 1,-1-24 0,1 47 3,-1-23-2,1-23 1,-1 46-2,24-47 2,-23 48-1,23-48-2,-23 24 1,-1 0 1,1 0-2,23-24 3,0 48-1,-24-24 0,1-1-1,-1-22 0,1 70 3,-24-24-1,24-23-1,-1 23 0,24-23-1,-23-23 2,-1 93-2,-23-47 1,24 0 1,0 1-2,-1-24 2,1 23-1,23 0-2,0-46 2,-24 93-2,1-94 0,-1 24 4,1 47-3,-1-47-1,24 0 4,-23 47-5,0-47 1,-1 23 3,1 0-1,-1-23-2,24-23 4,-23 46-3,-1-23 0,24-24 7,0 1-10,-47 69 4,24-22-1,0-48-1,23 1 3,0 23 1,0-24-2,-24 24 1,1 0-2,-1 0 6,24-24-6,0 24 1,-23-24-2,23 1 0,-24 23 5,1 23-1,-1-23-2,24-24 1,0 48-1,-23-24 0,23-24 0,-23 1 0,-1 46 0,24-47 1,-23 71-1,23-47-2,-47 47 5,47-71-3,-24 24 2,24 23-2,0-46 2,-46 93-3,22-93 0,24 22 0,-47 25 3,47-48-3,0 24 3,-23 47-4,23-71 5,-24 24-3,1-23-2,23-1 0,0 1 0,0 22 0,0-22 0,-24-1 5,1 71-4,0-47 0,-1-24 0,24 24 0,0 0 1,-23-23 1,-1 23-3,1-1 0,23 25 1,-24-24 0,1-24 2,23 1-3,0-1 1,0 0 1,0 1-2,-24-1 0,24 1 6,0-1-9,-23-23 5,23 24-1,0-1-1,0 1 0,0-1 1,0 1 2,0-1-3,-23-23 4,23 23-6,0 1 2,0-1 2,-24 1 0,24-1-2,0 1 1,-23-1 1,23 1 0,0-1-1,0 0 0,0 24 0,-24-47-2,1 71 3,-1-48 3,24 1 1,0-1-4,0 0 0,0 1-1,-23 23 9,23-24-8,-24-23 3,24 24-4,0-1-1,0 1 11,-23-1-8,23 0 11,0 24-11,-23-23 8,23-1-9,0 1 4,0-1-3,0 1-2,-24-24 3,24 23-3,0 0 0,0 1 3,0-1-3,-23 1 8,23-1-7,-24 1 5,24-1-6,0 1 0,0-1 2,0 24-3,0-24 8,-23 1-3,23-1 0,0 1-2,0-1 1,-24-23 1,24 24-2,0-1 22,0-46 46</inkml:trace>
    </iact:actionData>
  </iact:action>
  <iact:action type="add" startTime="77462">
    <iact:property name="dataType"/>
    <iact:actionData xml:id="d19">
      <inkml:trace xmlns:inkml="http://www.w3.org/2003/InkML" xml:id="stk19" contextRef="#ctx0" brushRef="#br1">9236 3681 0,'0'23'59,"0"0"-52,0 1-3,0-1 0,0 71 2,-24-70 1,24 22-3,0 25 1,-23-24 0,-1 23-1,24-23-1,-23 0 2,23 23 0,-47 47-1,24-46 1,23-24 1,0-24-2,-24 47 0,1 1 1,-24 46 4,23-70-5,24-24 2,0 1-2,0-1 8,24-70 30</inkml:trace>
    </iact:actionData>
  </iact:action>
  <iact:action type="add" startTime="78017">
    <iact:property name="dataType"/>
    <iact:actionData xml:id="d20">
      <inkml:trace xmlns:inkml="http://www.w3.org/2003/InkML" xml:id="stk20" contextRef="#ctx0" brushRef="#br1">9939 3868 0,'0'-23'2,"0"46"31,0 24-27,-23 0 1,-1 23-5,1 1 2,23-25 4,-24 72-2,24-95-2,-23 47 2,23 1-1,0-48-1,0 1 4,0-1-3,0 24-1,0-24 3,0 1 0,0-1-6,0 1 7,0-1-4,0 1 7</inkml:trace>
    </iact:actionData>
  </iact:action>
  <iact:action type="add" startTime="78414">
    <iact:property name="dataType"/>
    <iact:actionData xml:id="d21">
      <inkml:trace xmlns:inkml="http://www.w3.org/2003/InkML" xml:id="stk21" contextRef="#ctx0" brushRef="#br1">9376 4290 0,'47'0'94,"-23"0"-92,46 0 6,0 0-4,-23 0 0,0 0 2,47 0-2,0 0 3,-47 0-1,-24 0-2,0 0 2,1 0 2,-1 0 0,1 0-1,-1 0-3</inkml:trace>
    </iact:actionData>
  </iact:action>
  <iact:action type="add" startTime="78846">
    <iact:property name="dataType"/>
    <iact:actionData xml:id="d22">
      <inkml:trace xmlns:inkml="http://www.w3.org/2003/InkML" xml:id="stk22" contextRef="#ctx0" brushRef="#br1">10056 4314 0,'24'0'34,"-1"0"-16,71 0-12,-71 0-1,1 0-1,-1 23 0,24 0 4,94 1-2,-94-1 0,-24-23 0,-23 24-3,24-1 1,-1 1 4,0-1 7,-23 1-10,0-1 6,0 0-7,0 1 11,0 23-12,0-24 4,-23 1-4,0-24 3,23 23-1,-47-23-1,0 24 1,23-1-2,-23 0 3,1 1-6,22-24 5,1 0 0,-24 0 0,47 23-1,-24-23 2,1 24 0,46-24 136,24 23-137,0-23 1,-23 0-4,46 0 3,-23 0 0</inkml:trace>
    </iact:actionData>
  </iact:action>
  <iact:action type="add" startTime="94925">
    <iact:property name="dataType"/>
    <iact:actionData xml:id="d23">
      <inkml:trace xmlns:inkml="http://www.w3.org/2003/InkML" xml:id="stk23" contextRef="#ctx0" brushRef="#br1">5087 9987 0,'-24'24'95,"24"-1"-90,0 1 4,0-1-6,0 0 10,0 1-10,-23 23 10,23-24-9,0 1 8,0-1-9,0 1 2,0-1 0,0 0 0,0 1 14,0-1-11,0 1 13,0-1-9,0 1 4,0-1-12,0 1 7,0-1-2,0 0-3,0 1 10,0-1-12,0 1 13,23-24 52,1 0-60,-1 0-8,0 0 13,1 0-12,-1 0 2,1 0 3,-1 0-3,-23-24 0,24 24 1,-1-23 0,1 23-1,-24-24 1,23 1-2,0 23 1,-23-47 0,24 24 5,-1 23-3,-23-47-2,24 23-1,-24-23 12,0 24-11,0 0 2,0-1-1,0 1 5,-24 23-2,1-24-5,23 1 6,-24-1 1,1 1 4,0-24 18,-1 24-26,1 23-3,23-24 6,-24 1-2,1-1-3,-1 24 88,1 0-81,-1 0-1,1 0-3,0 0-3</inkml:trace>
    </iact:actionData>
  </iact:action>
  <iact:action type="add" startTime="96519">
    <iact:property name="dataType"/>
    <iact:actionData xml:id="d24">
      <inkml:trace xmlns:inkml="http://www.w3.org/2003/InkML" xml:id="stk24" contextRef="#ctx0" brushRef="#br1">8697 12144 0,'-24'0'56,"1"0"-45,-1 0-6,1 24 6,-1-1-7,1 0 16,23 1-14,-23-24-1,23 23 5,-24-23-9,24 24 2,0-1 12,0 1 1,0-1-15,-23-23 5,23 24-1,0-1 9,0 0 17,0 1-23,0-1 14,0 1-5,0-1 13,0 1-14,0-1-12,0 1 7,23-1-6,1 0-1,-1-23 3,0 0-3,1 0-1,23 0 3,-24 0-2,1 24 0,-1-24 3,1 0 1,-1 0-4,0 0 0,24 0 11,-23 0-13,-1 0 34,1 0 12,-1 0-17,0 0-17,1 0-10,-1 0 23,1 0-15,-1 0-4,1 0 1,-1 0-1,1 0 4,-1-24-2,-23 1-5,23 23 0,1-23 0,-24-1 1,23 1-1,1 23 2,-1-24-3,-23 1 1,0-1 3,0 1-5,24 23 9,-24-24-10,23 1 9,-23 0-3,0-1 50,0 1-44,-23 23 16,23-24-12,0 1-7,-71-1-7,48 1 9,-1-1-7,1 24 42,0 0-41,-1 0-2,-23 0 10,24 0-11,-1 0 5,1 0-4,-1 0 0,1 0 3,0 0-4,-1 0 4,1 0-3,-1 0-2,1 0 4,-1 0 20</inkml:trace>
    </iact:actionData>
  </iact:action>
  <iact:action type="add" startTime="102926">
    <iact:property name="dataType"/>
    <iact:actionData xml:id="d25">
      <inkml:trace xmlns:inkml="http://www.w3.org/2003/InkML" xml:id="stk25" contextRef="#ctx0" brushRef="#br1">9236 4853 0,'23'0'113,"1"0"-99,-1 0-9,1 0-1,-1 0 0,0 0 3,1 0 1,-1 0-4,1 0 8,-1 0-10,1 0 11,-1 0 1,1 0-5,-1 0 0,0 0 4,1 0-12,-1 0 9,1 0-3,-1 0-2,1 0 5,-1 23-1,1-23-1,-1 0 22,0 0-17,24 0 8,-23 0-11,-1 0-9,1 0 2,-1 0 32,0 0-9,1 24-7,23-24-16,-24 0 1,24 0 2,-23 0-2,-1 0 92,0 0-89,1 23-3</inkml:trace>
    </iact:actionData>
  </iact:action>
  <iact:action type="add" startTime="109241">
    <iact:property name="dataType"/>
    <iact:actionData xml:id="d26">
      <inkml:trace xmlns:inkml="http://www.w3.org/2003/InkML" xml:id="stk26" contextRef="#ctx0" brushRef="#br1">5415 10315 0,'23'0'360,"1"0"-344,-1 0 79,1 0-33,-1 0-61,0 0 14,1 0 8,-1 0 49,1 0-46,-1 0 21,1 0 93,-1 24-136,0-24 28,1 0-15,-1 0-6,1 0 18,46 23-26,-23-23 9,-24 0-3,1 0 5,-1 0 19,1 0-22,-1 0 10,1 0-11,-1 0 7,1 0 11,-1 24-13,0-24-7,1 0 16,-1 0-13,1 0 0,-1 0 0,1 0 14,-1 0-23,1 0 17,-1 0 23,0 0 39,1 0-77</inkml:trace>
    </iact:actionData>
  </iact:action>
  <iact:action type="add" startTime="121759">
    <iact:property name="dataType"/>
    <iact:actionData xml:id="d27">
      <inkml:trace xmlns:inkml="http://www.w3.org/2003/InkML" xml:id="stk27" contextRef="#ctx0" brushRef="#br1">5602 13199 0,'24'-23'93,"-1"-1"-91,24 24 0,0 0 6,0 0-4,47 0 0,-24 0 1,-23 0-2,23 0 2,0 0 0,24 0 1,-47 24 0,-23-24-2,22 0-1,-22 23 1,-1-23-1,24 0 4,-47 24-3,24-24 0,-1 0 3,1 0-3,-1 0 0,0 0 7,-23 23-7,24-23 0,-1 0 7,1 0-1,-1 23-6,1-23 0,-24 24 4,23-24-4,0 0-1,1 0 10,23 0-5,-24 23 3,1-23-8,-1 0 5,24 0 5,-24 0-5,1 24 3,-1-24 1,1 0-8,-1 0 10,1 0-2,-1 0-10,1 0 17,-1 0 3,0 0-6,1 0-12,-1 0 1,1 0-1,23 0 5,0 0-5,-1 0 6,-22 23-7,-1-23 9,1 0 45,-1 0-48,-23 24-6,24-24 10,-1 0-12,1 0 4,-1 0 12,24 0 149,-24 0-162,1 0-3,-1 0 7</inkml:trace>
    </iact:actionData>
  </iact:action>
  <iact:action type="add" startTime="137371">
    <iact:property name="dataType"/>
    <iact:actionData xml:id="d28">
      <inkml:trace xmlns:inkml="http://www.w3.org/2003/InkML" xml:id="stk28" contextRef="#ctx0" brushRef="#br1">5415 10667 0,'0'24'12,"0"-1"-9,0 24 14,0-24-10,0 1-3,0-1-1,0 1 3,0 23 1,0-1 1,0-22-1,0 23 4,0 23-6,0-46 3,0-1-2,0 0-1,0 1 3,0-1-1,23 1-1,-23-1-2,0 1 2,0-1 1,24-23-3,-24 24 1,0-1-1,23 0-1,-23 1 1,24-1 2,-1 1 4,0-1-5,1-23 3,-24 24-6,23-1 4,1 1 8,-1-24-7,1 0-4,-1 0 4,-23 23 0,23 0-2,1 1 7,-1-1 1,1-23-10,-24 24-3,23-24 5,1 0 3,-1 23-3,1 1 6,-1-24-8,0 0 1,1 0 2,-1 0-1,1 0 0,-24 23 11,23-23 42,1 0-54,-1 0 3,-23 24-2,24-24-1</inkml:trace>
    </iact:actionData>
  </iact:action>
  <iact:action type="add" startTime="138478">
    <iact:property name="dataType"/>
    <iact:actionData xml:id="d29">
      <inkml:trace xmlns:inkml="http://www.w3.org/2003/InkML" xml:id="stk29" contextRef="#ctx0" brushRef="#br1">7267 11277 0,'0'23'34,"0"1"-26,0-1-6,0 0 9,0 24-6,0-23 8,0-1-12,0 1 4,0-1 0,0 1-1,0-1 0,0 0 0,0 1 1,0 23-1,0-24 7,0 1-8,23 23 0,1 23 14,-24-47-3,23 24-11,-23-23 13,23-1-11,-23 1 3,0-1-4,24 0 3,-24 1-3,23-24 1,1 0 4,-24 23-6,23 1 11,-23-1-9,24-23 2,-1 0 4,1 0-6,-1 24 1,0-24 1,24 0 1,-23 23-6,-1 1 6,1-1-2,-1-23 1,1 23-5,-1 1 3,24-1 0,0 1 2,0-24-6,-24 0 3,0 23 1,24-23 49,0 0-36,-23 0-16,-1 24 11,1-24 0,-1 23-11,0-23 1,1 0 8,-1 0 7,1 0-14,-1 0 7,1 0 18,-1 0-20</inkml:trace>
    </iact:actionData>
  </iact:action>
  <iact:action type="add" startTime="143476">
    <iact:property name="dataType"/>
    <iact:actionData xml:id="d30">
      <inkml:trace xmlns:inkml="http://www.w3.org/2003/InkML" xml:id="stk30" contextRef="#ctx0" brushRef="#br1">11416 6025 0,'-24'0'52,"1"0"-48,0 0 2,-1 0 12,1 23-8,-1-23-3,1 24 4,-1-1-7,-23 1 5,24-1 5,0 1-12,-1-1 6,-23 1-1,24-24 8,-1 23-12,24 0 2,-46 1 5,22-1-5,24 1 3,-47-1-2,47 1-2,-23-1 2,-1-23-1,24 24-1,-23-1 4,-1-23-3,1 23 2,23 1-1,-23-24-3,23 23 3,0 1 0,0-1-2,0 1 8,-24-1-8,24 1 4,0-1-2,0 0-2,0 1 1,0-1 0,0 24-2,0-23 4,0 140 11,0-117-11,0-24 0,47 47-2,-47-46-1,23-1 2,1 1-1,-1-24 0,1 70 2,-1-46-3,1-1 1,-24 24 0,23 0-1,1-24-1,-1-23 1,-23 47 4,23-23-1,1 22-3,-1-22 0,1 23 0,-1-47 1,-23 23 1,24 24-2,-1-47-1,0 24 3,1-1-1,-1 0-1,-23 1 3,24 23-2,-1-24 0,1 1-1,-1-1 3,24 1-3,-24-1 5,1 0-4,-24 1 2,47-24-1,-24 23-1,1 1 2,-1-24-2,1 0-1,-1 23 2,0 1 0,-23-1-2,24-23 1,23 0-2,-47 24 4,47-1-3,-24 0 1,1-23 8,-1 0 0,0 0-11,24 0 10,-23 0-1,23 0-1,0 0-6,-24 0 7,24 0-8,-24 0 1,1 0 3,46 0-3,24 0 1,-24 0 3,0-46-3,-23 22 0,0-23 0,24 0-1,-25 0 0,1 1 3,0-1-2,-23 0-1,-1 23 3,1 1-1,-24-1-3,23 1 3,0-24-1,1 0-2,-24 24 4,70-71-3,-46 24-1,-1 46 1,24-23 3,-24 0-2,24-23-1,-23 23 2,-1 0-1,1 0 0,-1 24-1,1 23 1,-24-23 0,23-1 1,-23 1-2,23-1 7,-23 1-5,24-24 0,-1 47 0,-23-24-2,0 1 2,24 0-1,-24-1 0,0 1 4,0-1-8,0 1 3,0-1 1,23 1 8,-23-1-4,0-22-4,0 22-1,0 1 3,0-24-1,0 0-2,0 23 2,0-22-1,0 22 0,0 1 3,-23 23-3,-1-47-1,1 23 1,-1 1 13,1-1-15,23 1 7,0 0-6,-23-1 0,-24 1 4,47-1-4,-24 24 1,1-23 1,-1 23 0,-23 0-2,24 0 2,0-24 1,-1 24-1,1-23-2,-1-1 1,1 24-1,-24-23 6,23 23-4,1 0 1,0 0 6,-1 0-6,1 0-3,-1 0 9,1 0-4,-24 0-4,23 0 2,-22 0-2,22 0 0,1 0 3,-24-23-3,23 23 2,1 0 0,-1 0-2,1-24 1,0 24-1,-1 0-1,1 0 10,-1 0-3,1 0 33,-48 0-27,25 0-10,22 0 1,1 0-4,-24 0 2,23 0-1,1 0-2,0 0 2,-1 0 3,-23 0-4,24 0 40,-1 0-35,1 0 6,-1 0-7,1 0 8,0 0-14,-1 0 3,1 0 12,-1 0-6,1 0 10,-1 0-14,1 0 10,-1 0 3,1 0-13,0 0 18</inkml:trace>
    </iact:actionData>
  </iact:action>
  <iact:action type="add" startTime="147369">
    <iact:property name="dataType"/>
    <iact:actionData xml:id="d31">
      <inkml:trace xmlns:inkml="http://www.w3.org/2003/InkML" xml:id="stk31" contextRef="#ctx0" brushRef="#br1">25387 1477 0,'0'23'91,"-23"-23"-87,-1 47 3,1-24-2,23 1-3,-23-1 9,-1 1-8,-23 23-3,24 0 3,-1-1 4,-46 25-2,47-24-2,23-24 4,-24 1-1,-23 22-2,47-22 1,0-1 1,-23 1-3,-1-1 7,24 1-9,-23-1 10,0 24-5,-24 47 9,23-71-10,1 1 1,23-1-2,-24 24 1,1-47 3,-1 24-4,24-1 1,0 0 6,0 1 3,-23-24-8,23 23 34</inkml:trace>
    </iact:actionData>
  </iact:action>
  <iact:action type="add" startTime="148006">
    <iact:property name="dataType"/>
    <iact:actionData xml:id="d32">
      <inkml:trace xmlns:inkml="http://www.w3.org/2003/InkML" xml:id="stk32" contextRef="#ctx0" brushRef="#br1">24661 2016 0,'0'47'93,"0"-24"-89,0 24-1,0-23 6,-24-24-4,24 47 1,0-1-2,0-22 2,-23 23 2,23-24-4,0 24 3,0-23-2,0-1 1,0 0 2,0 1 0,0-1 2,0 1-3,0-1 33,0 1-27,0-1 6,0 1 0,0-1 14,0 0 102,23-23-129,24 0 3,0 0-4,-24 0-2,24 0 5,71 0-4,-48-23-1,-47 23 2,24-23-1,24-1 0,-48 24 0,71 0 4,-71 0-4,1 0-1,-1 0 4</inkml:trace>
    </iact:actionData>
  </iact:action>
  <iact:action type="remove" startTime="150652">
    <iact:property name="style" value="instant"/>
    <iact:actionData xml:id="d33" ref="#d18"/>
  </iact:action>
  <iact:action type="remove" startTime="150834">
    <iact:property name="style" value="instant"/>
    <iact:actionData xml:id="d34" ref="#d25"/>
  </iact:action>
  <iact:action type="remove" startTime="150867">
    <iact:property name="style" value="instant"/>
    <iact:actionData xml:id="d35" ref="#d21"/>
  </iact:action>
  <iact:action type="remove" startTime="150867">
    <iact:property name="style" value="instant"/>
    <iact:actionData xml:id="d36" ref="#d20"/>
  </iact:action>
  <iact:action type="remove" startTime="151252">
    <iact:property name="style" value="instant"/>
    <iact:actionData xml:id="d37" ref="#d22"/>
  </iact:action>
  <iact:action type="remove" startTime="151318">
    <iact:property name="style" value="instant"/>
    <iact:actionData xml:id="d38" ref="#d16"/>
  </iact:action>
  <iact:action type="remove" startTime="151349">
    <iact:property name="style" value="instant"/>
    <iact:actionData xml:id="d39" ref="#d14"/>
  </iact:action>
  <iact:action type="remove" startTime="151435">
    <iact:property name="style" value="instant"/>
    <iact:actionData xml:id="d40" ref="#d26"/>
  </iact:action>
  <iact:action type="remove" startTime="151652">
    <iact:property name="style" value="instant"/>
    <iact:actionData xml:id="d41" ref="#d28"/>
  </iact:action>
  <iact:action type="remove" startTime="151718">
    <iact:property name="style" value="instant"/>
    <iact:actionData xml:id="d42" ref="#d23"/>
  </iact:action>
  <iact:action type="remove" startTime="152417">
    <iact:property name="style" value="instant"/>
    <iact:actionData xml:id="d43" ref="#d19"/>
  </iact:action>
  <iact:action type="remove" startTime="152883">
    <iact:property name="style" value="instant"/>
    <iact:actionData xml:id="d44" ref="#d24"/>
  </iact:action>
  <iact:action type="remove" startTime="152883">
    <iact:property name="style" value="instant"/>
    <iact:actionData xml:id="d45" ref="#d15"/>
  </iact:action>
  <iact:action type="remove" startTime="152911">
    <iact:property name="style" value="instant"/>
    <iact:actionData xml:id="d46" ref="#d27"/>
  </iact:action>
  <iact:action type="remove" startTime="153002">
    <iact:property name="style" value="instant"/>
    <iact:actionData xml:id="d47" ref="#d29"/>
  </iact:action>
  <iact:action type="remove" startTime="153031">
    <iact:property name="style" value="instant"/>
    <iact:actionData xml:id="d48" ref="#d17"/>
  </iact:action>
  <iact:action type="add" startTime="150504">
    <iact:property name="dataType" value="strokeEraser"/>
    <iact:actionData xml:id="d49">
      <inkml:trace xmlns:inkml="http://www.w3.org/2003/InkML" xml:id="stk33" contextRef="#ctx0" brushRef="#br2">15495 8651 0,'-23'0'54,"-24"0"-46,-23 47-6,-1 0 17,-374 234-3,46 1 0,-46 140 0,-118 304 21,-632 1033-17,1171-1689-4,24-93 14,24-48-28,46-46 12,118-164 2,210-376 5,493-585-9,-375 515 4,117-94 18,-118 1 2,-421 609-17,-94 234 2,-47 94-8,-47 24 2,-187 492-3,47-164 9,-71 70-6,164-304 0,94-165 2,47-93 61,0-24-75,211-328 16,-117 234-4,258-375 2,-47 0-1,-24 141 5,-281 399 12,0 93-31,-24 24 22,-819 1898-10,-1-491-5,492-915-8,71-188 12,-821 1056 16,539-775 2,540-796-5,23-47-11,0 46 2,187-679 19,1384-1852-18,-1243 2274-7,141-94 8,-94 117 0,-351 281-6,-1 71 4,-234 493-2,-586 772 2,-516 330 0,493-798-1,515-727 1,94-117 19,70 0-16,118-24-5,70-234 16,773-984-13,-421 937-3,-94 188 0,-282 117 3,-23 141-3,-47 585 2,-422 353-1,-187-329 1,257-492 0,376-258 0,-47 23 0,46-163-1,24-142 1,235-374 4,304-376-5,352-374 0,187 210 0,-94 399 2,-140 281-6,-281 164 6,-188 48-3,-164 116 2,-70 0 0,-94 48 0,-24-24-1,-23 23 2,0 71-2,-94 23 1,-164-70 2,94 70-1,70 0-3,24 23 1,0-23-1,-118 47 1,-116-23 1,-25 23-1,212 0 1,70 0 0,24-23 50,23-95-52,0 1 3,0-188 1,0 141-2,0 117-1,0 94 0,-24 47 0,-257 351 0,23 118 1,-70 328-1,23-117 1,-257 679 0,93-327-1,70-259 1,212-445 0,281-422 26,-1 0-40,48 0 3,23 0 12,938-211-2,-71 117 1,-327 94-4,-540 24 4,-117 281-1,-165 328 1,-843 773-1,-70-304 13,-188-492 1,1172-610-15,23 0 1,95-375 1,374-399-1,352-375 8,1008-586 6,-1359 1524-16,-423 211-3,-70 235 4,-422 609 2,-328 258-1,-47-211 1,352-657 0,47-187 0,374-141-1,48-93 1,140-376-1,118 117 6,351-140-8,23 328 4,-117 165-5,-257 139 4,-48 236-1,-140 327 1,-117 1 0,-282-94-1,-70-258 2,164-211-2,141-47 1,70-47 0,47-71 6,71-22-14,163-71 13,258 47-6,-257 164-1,-95 0-1,-116 47 11,-71 210-11,24-257-13,-1 24 13,-23 23-3</inkml:trace>
    </iact:actionData>
  </iact:action>
  <iact:action type="add" startTime="172818">
    <iact:property name="dataType" value="strokeEraser"/>
    <iact:actionData xml:id="d50">
      <inkml:trace xmlns:inkml="http://www.w3.org/2003/InkML" xml:id="stk34" contextRef="#ctx0" brushRef="#br2">27849 10714 0,'47'0'65,"0"0"-60,281 0 19,-93 0-6,-71 0-3,117 0 0,24-23-1,-141 23 7,0 0-7,-94 0 2,-23 0 2,0 0-1,-24 0-3,24 0 7,47 0-8,-70 0 4,46 0-1,-23 0 1,93 0 2,118 0-4,-141 0 3</inkml:trace>
    </iact:actionData>
  </iact:action>
  <iact:action type="add" startTime="175801">
    <iact:property name="dataType"/>
    <iact:actionData xml:id="d51">
      <inkml:trace xmlns:inkml="http://www.w3.org/2003/InkML" xml:id="stk35" contextRef="#ctx0" brushRef="#br3">22246 7057 0,'24'0'46,"-1"0"-41,24 0 0,-24 0 1,141 0-2,-117 0 1,71 0-1,-25 0-1,25 0 1,-1 0 4,117 0 0,47 0-3,-163 23-1,-25-23-1,1 0 0,94 0 7,-94 0-4,-1 0-3,-22 0 2,46 0 0,-70 0-2,0 0 1,-1 0 3,-22 0-1,23 0 1,-24 0-3,1 0-1,23 0 1,-1 0 4,-22 0-4,-1 0-1,1 0 2,-1 0 0,24 0-1,-23 0-1,-1 0 3,47 23-2,-23-23 0,-23 0-1,23 0 5,23 24-4,-23-24 3,23 0-1,0 0-2,-46 0 3,46 0-1,0 0 3,1 0-1,46 0 5,24 0 5,23 0-4,-94 0-11,94 0 9,188 0 15,-165 0-19,-93 0-1,-70 0-3,22 0 0,1 0 4,24 0-3,-48 0-5,24 0 4,23 0 2,-23 0-2,-23 0 0,23 0 5,-24 0-4,0 0 1,1 0-2,-1 0 2,1 0 9,-1 0 19,1 0-13,22 0-19</inkml:trace>
    </iact:actionData>
  </iact:action>
  <iact:action type="add" startTime="178925">
    <iact:property name="dataType"/>
    <iact:actionData xml:id="d52">
      <inkml:trace xmlns:inkml="http://www.w3.org/2003/InkML" xml:id="stk36" contextRef="#ctx0" brushRef="#br3">22504 5908 0,'23'0'72,"1"0"-67,-1 0-1,1 0 0,23 0 9,70 0-8,-94 0 1,48 0-2,-1 0 0,-23 0 3,0 0-1,0 0-6,-1 0 3,-22 0 2,23 0 0,-24 0 8,1 0-7,-1 0 22,1 0-17,-1 0-7,0 0 28,1 0-30,-1 0 13,1 0-14,-1 0 11,24 0 1,-23 0-6,22 0 0,-22 0-3,23 0 0,-24 0 0,1 0 6,-1 0-9,1 0 1,-1 0 4,24 0 0,0 0-3,-24 0 6,24 0-5,0 0 0,-24 0-1,48 0 4,-48 0-3,24 0 10,117 0 7,-94 0-7,634 0-1,-681 0-11,94 0 9,-23 0 3,-70 0-13,22 0 6,1 0 0,-23 0 0,23 0 1,-24 0-3,24 0-1,0 0 6,-24 0 0,1 0-6,-1 0 0,24 0 5,0 0-4,-24 0-1,48 0 2,-24 23 3,-24-23 1,1 0-8,22 0-1,1 0 2,0 24 3,0-24-2,-23 0 0,46 0-1,0 0 4,-23 0-3,0 0 0,23 0-1,-46 23 3,23-23-3,-24 0 0,24 0 3,23 0 0,-23 0-3,-23 0 2,-1 0 2,0 0-4,1 0 0,23 0 8,-24 0-3,1 0-5,-1 0 1,24 0 0,-24 0 2,71 0 1,-70 0-3,69 0 3,-22 0-2,-24 0 3,23 0-3,-47 0 0,48 0 0,-48 0-1,1 0 11,-1 0 67,0 0-51</inkml:trace>
    </iact:actionData>
  </iact:action>
  <iact:action type="add" startTime="186930">
    <iact:property name="dataType"/>
    <iact:actionData xml:id="d53">
      <inkml:trace xmlns:inkml="http://www.w3.org/2003/InkML" xml:id="stk37" contextRef="#ctx0" brushRef="#br3">18050 8956 0,'23'0'27,"1"0"-20,-1 0-1,1 0-1,-1 0-2,1 0 0,-1 0 3,24 0-1,-24 0-5,1 0 7,23 0-3,-24 0 0,24 0 7,23 0-5,-23 0-5,-23 0 3,-1 0 2,1 0-2,23 0-1,-24 0 4,24 0-3,-24 0-1,1 0 5,-1 0-4,1 0 10,-1 0-10,0 0 0,1 0 2,-1 0-2,1 0 10,-1 0-11,1 0 7,-1 0-5,1 0-1,-1 0 4,0 0-3,1 0 4,-1 0-2,1 0 10,23 0-13,-24 0 5,1 0-4,-1 0 3,0 0-5,1 0 8,-1 0-2,1 0-3,-1 0 0,1 0 3,-1 0-5,1 0 7,-1 0-8,0 0 0,24 0 0,-23 0 4,-1 0-3,1 0 0,-1 0-1,1 0 4,22 0-3,-22 0 0,-1 0 4,1 0-5,-1 0 1,1 0 5,-1 0-9,0 0 8,24 0-3,0 0 1,-23 0-2,23 0 4,-1 0 0,1 0-4,-23 0 2,-1 0-2,48 0 7,-48 0-6,24 0 0,-24 0 2,1 0-3,-1 0 1,1 0 207</inkml:trace>
    </iact:actionData>
  </iact:action>
  <iact:action type="add" startTime="188787">
    <iact:property name="dataType"/>
    <iact:actionData xml:id="d54">
      <inkml:trace xmlns:inkml="http://www.w3.org/2003/InkML" xml:id="stk38" contextRef="#ctx0" brushRef="#br3">22176 9167 0,'23'0'67,"1"0"-56,46 0-7,0 0 2,1 0 0,-24 0-3,-24 0 5,71 0 0,0 0-4,-71 0 0,24 0 0,23 0-1,-46 0 4,46 0-1,-23 0-3,0 0 1,-24 0 1,24 0-2,-24 0 1,24 0 3,-23 0-2,-1 0 0,1 0 0,-1 0 50,1 0-45,-1 0-7,0 0 1,24 0 3,0 0-3,-23 0 0,23 0 5,-24 0-5,0 0-1,1 0 3,23 0-1,0 0-2,-24 0 1,24 0 4,-24 0-2,48 0 7,-48 0-10,1 0-2,-1 0 3,24 0 4,-24 0-6,24 0 5,24 0-1,-24 0-3,-24 0 2,24 0-1,0 0 0,23 0 0,-23 0 1,-24 0-1,48 0 0,-1 0 3,24 0 1,23 0-1,0 0-3,-46 0 1,-1 0-1,-23 0 2,23 0-2,-23 0 1,47 0 0,-47 0-1,-1 0 0,25 0-1,-48 0 3,48 0-3,-48 0 0,24 0 5,47 0-4,-47 0 0,23 0 3,0 0 0,-46 0-3,23 0 2,-1 0-2,1 0 0,-23 0 1,23 0-1,-24 0-1,24 0 1,0 0 2,-24 0-2,24 0-1,-23 0 1,46 0 2,-23 0-2,-24 0-1,48 0 0,-48 0 3,71 0-2,-71 0 0,24 0 2,-23 0-1,22 0-2,-22 0 0,23 0 7,0 0-8,23 0 0,-47 0 2,48 0 1,-1 0-1,-23 0-1,0 0 3,23 23 0,24-23-2,-24 0 1,-46 0 0,23 0-1,-24 0 2,94 0-2,-93 0 1,23 0-2,-24 0 3,24 0-3,-24 0 2,24 0 0,24 0-1,-25 0 0,-22 0 3,-1 0-3,24 0 0,-23 0-1,23 0 5,-24 0 2,0 0-4,1 0-2,23 0 0,-24 0 4,1 0-4,-1 0 2,24 0 1,-24 0-3,1 0 0,-1 0 1,1 0 1,-1 0-3,1 0 3,-1 0-1,0 0 2,1 0 0,-1 0-3,1 0 0,-1 0 3,1 0-4,-1 0 1,24 0 6,-24 0 6,1 0-1,-1 0-13,1 0 19,-1 0-14,1 0 6,-1 0-7,1 0 8,-1 0-7,0 0 2,1 0 58,23 0-51,0 0-11,0 0-2,-24 0 1,0 0-1,1 0 3,-1 0 0,24 0 10,-23 0 0,-1 0-11,1 0 0,22 0 2,-22 0 3,-1 0-5,1 0-2,-1 0 2,1 0 0,23 0 0,-1 0 1,-22 0-2,-1 0-1,1 0 1,-1 0 2,1 0-2,-1 0 23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459">
    <iact:property name="dataType"/>
    <iact:actionData xml:id="d0">
      <inkml:trace xmlns:inkml="http://www.w3.org/2003/InkML" xml:id="stk0" contextRef="#ctx0" brushRef="#br0">9962 8370 0,'24'0'42,"-1"0"-41,24 0 2,24 0 1,-48 0 3,47 0-6,1 0 4,-24 0 2,23 0-6,0 0 2,-46 0 2,46 0 3,-47 0-4,71 0-3,-23-24 1,22 24 4,-22 0-3,22 0 1,1 0 0,23 0 3,-46 0-3,46 0-2,258 0 11,-305 0-11,94 0 1,-46 0 4,-1 0-6,0 0 5,0 0-4,-23 0 5,23 0-5,118 0 14,-188 0-15,23 0 1,0 0 2,-23 0 2,0 0-3,-24 0 1,24 0 0,24 0 2,-48 0-4,47 0 1,1 0-1,-24 0 4,23 0-4,0 0 2,-23 0 0,47 0 4,0 0-6,-24 0 1,0 0 1,24 0 1,-47 0-2,23 0 0,24 0 2,-47 0 5,47 0-6,-24 0-2,47 0 4,-23 0-4,-47 0 2,47 0 6,46 0-6,-69 0-2,140 0 11,-118-23-11,1 23 2,-24 0 2,1 0-4,23 0 3,-24 0-2,24 0 1,-24 0 1,-23 0-1,23 0-1,-23 0 3,0 0-3,0 0 0,23-24 5,-46 24-7,23 0 3,-1 0 8,-22 0-7,-1-23 9,1 23-10,-1 0 21</inkml:trace>
    </iact:actionData>
  </iact:action>
  <iact:action type="add" startTime="10128">
    <iact:property name="dataType"/>
    <iact:actionData xml:id="d1">
      <inkml:trace xmlns:inkml="http://www.w3.org/2003/InkML" xml:id="stk1" contextRef="#ctx0" brushRef="#br0">6352 10034 0,'47'0'110,"71"0"-107,-72 0 0,1 0 1,24 0-1,-25 0 1,25 0 0,-1 0 3,-46 0-5,46 0 1,-47 0 1,48 0 0,-1 0 0,-23 0 0,0 0 1,-24 0 0,24 0-3,0 0 2,-24 0 4,24 0-6,24 0 14,-48 0-10,1 0 3,-1 0-7,24 0 15,-24 0-8,1 0-8,-1 0 5,1 0 7,-1 0-11,1 0 14,-1 0-13,0 0 6,1 0-6,-1 0 9,24 0 5,-23 0-16,-1 0 1,24 0 2,0 0 5,-24 0-1,24 0-1,23 0 8,-46 0-13,-1 0 2,1 0 8,23 0-9,0 0 9,-24 0-8,24 0 7,-24 0-9,1 0 1,-1 0 6,1 0-8,23 0 2,-24 0 0,24 0 6,47 0 8,-47 0-15,-24 0-1,24 0 3,0 0 5,0 0-6,-24 0 0,24 0 3,47 0 11,-1 0-14,-46 0 0,-23 0 0,23 0 3,-24 0-4,24 0 3,0 0-1,-24 0 2,24 0-5,-23 0 3,69 0 0,-46 0 1,-23 0 12,-1 0-15,1 0 6,-1 0-3,1 0-2,-1 0 12,0 0-11,1 0-1,-1 0 22,1 0 881,-1 0-902,24 0-1,0 0 2,-24 0 3,1 0-4,-1 24 4,1-24 294,-1 0-294,47 0 10,-46 0-13,-1 0 3,-23 23-7,24-23 3,-1 0 8,1 0 53,-1 0-59,1 0 4,22 0-7,1 0 5,-23 0-2,-1 0 4,1 0-8,-1 0 0,24 0 10,-24 0-5,1 0-6,-1 0 12,1 0-11,-1 0 7,1 0 0,46 0 2,-23 0-8,-24 0-1,1 0 3,23 0-3,-24 0 2,24 0-1,0 0 3,0 0-4,0 0 2,-24 0 1,24 0 0,0 0-3,0 0 2,0 0 0,-24 0 2,24 0-4,-24 0 2,24 0 1,-23 0 0,-1 0-3,24 0 3,-24 0 5,24 0-8,-23 0 1,-1 0 6,1 0-8,23 0 1,-1 0 2,1 0 4,0 0-5,0 0-1,117 0 13,-94 0-14,1 0 2,-24 0 3,93 0 11,-93 0-15,-23-23-1,23 23 1,23 0 2,-47 0 1,24 0-2,-23 0 2,23 0-1,-1 0 2,-22-24-5,-1 24 1,1 0 3,-1 0 3,1 0-7,-1 0 1,24-23 10,-24 23-10,1 0 6,-1 0-3,1 0-3,-1 0 1,1 0 1,-1 0 5,1 0-6,-1 0 42,24 0 954,-24 0-994,24-24-2,-23 24 2,22 0-2,-22-23 4,-1 23-1,1 0-4,-1 0 0,1 0 1,-1 0 3,24 0 10,-24 0-11,1 0 138,-1 0-141,1 0 5,23 0-4,0 0 11,-1 0-12,-22 0 0,-1 0 2,1 0 4,-1 0-7,1 0 2,-1 0 1,1 0 3,-1 0-5,47 0 16,-46 0-17,-1 0 0,1 0 3,-1 0 0,24 0-1,0 0 7,-24 0-1,1 0-6,-1 0-1,24 0 7,-24 0-6,1 0 4,-1 0-3,1 0-1,93 0 9,-70 0-8,-24 0 0,48 0 4,-24 0-6,-24 0 1,118 0 9,-94 0-10,-24 0 2,24 0 3,-24 0-6,24 0 2,0 0 1,-23 0 2,46 0-3,-47 0 1,24 0-1,0 0 8,47 0-8,70 0 10,-117 0-10,23 0-2,24-24 5,-47 24-4,23 0 1,0-23 2,-23 23 1,24 0-4,116 0 14,-116 0-15,-48 0 1,47-24 2,-23 24 3,-23 0-5,22 0 2,1-23 0,0 23 2,0 0-4,-23 0 1,22 0 1,-22 0 4,23 0-7,0 0 2,-24 0 2,24 0 0,-24 0-3,24 0 2,0 0 0,-23-23 2,23 23-3,-24 0 1,0 0 4,1 0-4,-24-24 10,23 24-9,1 0 4,-1 0-7,1-23 12,-1 23-13,1 0 5,-1 0-4,0 0 3,24 0 5,-23 0-2,-1-24-5,1 24 1,-1 0 6,24-23-6,0 23 11,-24 0-3,1 0 3,-1 0-14,1-24 2,-1 24 7,24 0-7,0 0 5,-24 0-3,1 0-3,23 0 2,-24 0 0,24 0 2,-24 0-4,24 0 2,-23 0 3,46 0 13,-47 0-6,1 0 3,-1 0-15,1 0-1,-1 0 3,1 0 1,-1 0-3,1 0 3,-1 0-2,0 0 6,24 0-6,0 0-1,0 0 13,-23 0-13,-1 0 36,0 0 25,24 0-61,-23 0 2,23-23 7,-24 23-5,0 0 5,1-24-6,-1 24 5,1 0-3,-1 0 1,24 0-7,0 0 0,-24 0 3,24 0 1,-23 0-2,23 0 1,0 0 0,-24 0 7,71 0-9,23 0 10,-94 0 0,1 0-3</inkml:trace>
    </iact:actionData>
  </iact:action>
  <iact:action type="add" startTime="16320">
    <iact:property name="dataType"/>
    <iact:actionData xml:id="d2">
      <inkml:trace xmlns:inkml="http://www.w3.org/2003/InkML" xml:id="stk2" contextRef="#ctx0" brushRef="#br0">20558 8581 0,'0'46'151,"0"1"-150,0-23 3,0-1-1,0 1 4,0-1-1,0 1-1,24 69 15,-24-46-18,0-23-1,0-1 5,0 1-3,0-1-1,0 24 2,23-24 1,-23 1 1,24-1-4,-24 1 1,0-1 1,0 24 5,0-24-5,0 1-1,0-1 5,0 1-7,0-1 3,23-23 0,-23 47 1,0-23-3,0 46 16</inkml:trace>
    </iact:actionData>
  </iact:action>
  <iact:action type="add" startTime="17018">
    <iact:property name="dataType"/>
    <iact:actionData xml:id="d3">
      <inkml:trace xmlns:inkml="http://www.w3.org/2003/InkML" xml:id="stk3" contextRef="#ctx0" brushRef="#br0">20300 8932 0,'0'24'95,"0"23"-93,24-1 0,-24-22 5,23 117 12,24-48-18,-47-69 0,24 23 1,23 0 3,46 93 10,-93-93-11,24-23-1,-1-1 0,1 0-1,-24 1 8,0-1-3,0 1 3,47-24 145,-24-47-153,-23 23 2,23-22 4,24-1-7,-23 23 3,-24 1 8,23-24-9,1 47-2,22-94 12,-22 47-11,-1 24 3,1-1 1,-24 1-3</inkml:trace>
    </iact:actionData>
  </iact:action>
  <iact:action type="add" startTime="19178">
    <iact:property name="dataType"/>
    <iact:actionData xml:id="d4">
      <inkml:trace xmlns:inkml="http://www.w3.org/2003/InkML" xml:id="stk4" contextRef="#ctx0" brushRef="#br0">26630 7268 0,'0'23'71,"0"24"-68,0-24 3,-24 24-5,1 0 7,-1 0-7,-22 47 2,22-24 1,-23 0 1,0 1-2,24-24 2,-24 23-1,0 0 1,47-23-3,-23-23 3,-1 46 1,-23-23-4,-23 70 17,70-93-17</inkml:trace>
    </iact:actionData>
  </iact:action>
  <iact:action type="add" startTime="20143">
    <iact:property name="dataType"/>
    <iact:actionData xml:id="d5">
      <inkml:trace xmlns:inkml="http://www.w3.org/2003/InkML" xml:id="stk5" contextRef="#ctx0" brushRef="#br0">26888 7080 0,'0'23'69,"0"24"-58,0 0-9,0 0 8,23 0-2,1-24-3,46 95 0,-47-48-1,-23-23 0,47 70 4,-23-47-7,-1 1 3,1-48 3,-1 24-4,0 0-1,-23 0 0,94 70 12,-70-93-13,-1 22 6,1 1 5,-1 0-6,0-47-3,-23 24 2,0-1 7,0 1-8,24-24 5,-24 23-2,23-23 0,-23 24-2</inkml:trace>
    </iact:actionData>
  </iact:action>
  <iact:action type="add" startTime="20994">
    <iact:property name="dataType"/>
    <iact:actionData xml:id="d6">
      <inkml:trace xmlns:inkml="http://www.w3.org/2003/InkML" xml:id="stk6" contextRef="#ctx0" brushRef="#br0">26653 7221 0,'0'47'56,"0"-24"-54,0 94 12,0-70-12,0-23-1,0 22 8,0-22-7,0 46-1,0 24 4,0-47 2,0 23-5,0 235 17,0-235-18,0 1 1,0-1 4,0 94 13,0-93-18,0-48 1,0 47 2,0-23 3,0-23-5,0 23 1,0-24 1,0 0 5,0 24-6,0-23-2,0 46 12,0-23-10,0-24 6,0 1-6,0-1 0,0 1 8,0-1-10,0 1 4,0-1 4,0 1-4,0 22 9,0-22-1,0-1-12,0 48 13,0-48-6,0 1 0,0-1-5,0 0 2,0 1 3,0-1-5,0 1 3,0-1 0,0 1-1,0-1-4,0 1 7,0 46 11,0-47-17,0 1 13,0-1-14</inkml:trace>
    </iact:actionData>
  </iact:action>
  <iact:action type="add" startTime="26738">
    <iact:property name="dataType"/>
    <iact:actionData xml:id="d7">
      <inkml:trace xmlns:inkml="http://www.w3.org/2003/InkML" xml:id="stk7" contextRef="#ctx0" brushRef="#br0">5766 11675 0,'24'0'38,"-1"0"-30,24 0 2,-23 0-5,-1 0-3,94-23 12,-46 23-12,-48 0 0,24 0 2,0 0 0,23 0 1,0 0-1,-23 0 3,24 0-6,-24 0 2,-1 0 3,1 0 0,0 0-3,23 0-1,95 0 12,-95 0-13,-23 0 3,23 0 3,0 0-5,118 0 13,-141 0-13,23 0 0,-46 0 2,46 0 2,-23 0-4,-24 0 2,24 0 1,-23 0-1,-1 0 0,24 0-1,-24 0 1,24 0 3,-23 0-5,23 0 1,-1 0 1,-22 0 1,46 0-2,-46 0 1,23 0 0,-1 0 1,-22 0-1,46 0 0,-46 0-1,46 0 1,-23 0 1,-24 0 0,24 0 0,-23 0-2,93 0 13,-70 0-15,-24 0 2,1 0 0,-1 0 5,1 0-6,116 0 16,-93 0-16,-24 0 0,1 0 3,23 0-3,0 0 2,0 0 0,23 0 2,-47 0-3,48 0 0,-24 0 2,-24 0 2,47 0-5,-46 0 2,46 0-2,-23 0 3,0 0-2,23 0 3,118 0 7,-141 0-10,46 0 2,-22 0-3,22 0 2,-46 0-1,24 0 1,22 0 3,-46 0-5,47 0 2,70 0 4,-93 0-5,22 0 1,-22 0 7,93 0-9,-71 0 1,-22 0 3,-1 0-4,24 0 2,-47 0 0,47 0 7,46 0-6,-69 0-1,22 0-2,142 0 16,-95 0-15,-69 0-1,-1 0 2,0 0-1,1 0-1,-24 0 2,46 0 1,-22 0 1,22 0-4,-46 0 2,24 0-1,-48 0 2,47 0-2,1 0 4,-24 0-4,23 0 4,-23 0-5,0-24 0,164-23 11,-164 47-10,-1 0 1,-22 0 1,23 0-2,0-23 0,-24 23 2,24 0-1,0-23 0,0-1 8,47 24 5,-71 0-15,0 0 2,1 0 4,-1 0-6,48 0 14,-48 0-14,24 0-1,-24 0 3,24 0 5,24 0-7,-48 0-1,118-47 13,-94 24-12,-1 23 1,-22 0 5,23-24-5,-24 24 0,1 0-1,-1 0 5,1 0-6,-1 0 8,0 0-2,1 0 12,-1 0-17,1 0 9,-1 0-7,1 0 1,-1 0 3,1 0-4,-1 0-1,0 0 2,1 0-2,23 0 9,-24 0-10,1 0 13,-1 0-12,1 0 71,-1 0-71,0 0 5,1 0-2,-1 0 0,1 0 7,-1 0-11,1 0 19,-1 0-13,1 0 5,-1 0 2,0 0-14,1 0 16,-1 0-13,1 0-3,-1 0 14,1 0 153,22 0-167,1 0 1,-23 0 2,23 0 0,-24 0 0,1 0 2,22 0 0,1 0 10,-23 0 6</inkml:trace>
    </iact:actionData>
  </iact:action>
  <iact:action type="add" startTime="37425">
    <iact:property name="dataType"/>
    <iact:actionData xml:id="d8">
      <inkml:trace xmlns:inkml="http://www.w3.org/2003/InkML" xml:id="stk8" contextRef="#ctx0" brushRef="#br0">7618 13879 0,'47'0'63,"47"23"-62,-24-23 1,-23 0 5,47 0-6,-24 0 3,1 0 1,22 0 4,1 0-7,-24 0 0,212 24 10,-212-24-10,24 0 3,0 0 1,-48 0-3,189 0 14,-165 0-16,-23 0 3,23 0 2,1 0-4,-24 0 2,0 0 1,-1 0 1,1 0-3,24 0-1,-48 0 2,24 0 1,0 0-3,23 0 2,0 0 0,-46 0 2,46 0-3,71 0 13,-94 0-14,0 0 0,0 0 0,-24 0 4,24 0-4,-24 0 6,24 0-2,0 0-4,-23 0-1,22 0 2,-22 0 1,46 0 1,-23 0-2,0 0 2,23 0-1,-23 0 4,0 0-7,23 0 1,-23 0 5,0 0-6,23 0 3,-46 0 0,46 0 0,-23 0 3,23 0-3,-23 0-1,-23 0 0,23 0 0,23 0 2,-47 0-1,24 0 4,-23 0-5,23 0-2,93 0 12,-93 0-11,24 0 2,-25 0 4,1 0-6,24 0 0,-1 0 3,-23 0 1,211 0 12,-188 0-16,-47 0 0,24 0 2,0 0 2,0 0-3,0 0-1,-24 0 3,24 0 1,-23 0 16</inkml:trace>
    </iact:actionData>
  </iact:action>
  <iact:action type="add" startTime="40898">
    <iact:property name="dataType"/>
    <iact:actionData xml:id="d9">
      <inkml:trace xmlns:inkml="http://www.w3.org/2003/InkML" xml:id="stk9" contextRef="#ctx0" brushRef="#br0">18238 13691 0,'46'-23'56,"-22"23"-52,23 0 0,23 0 1,-46 0-3,22 0 3,1 0 0,0 0 3,24 0-6,-25 0 0,189 0 11,-141 0-11,-24 0 6,0 0-6,1 0 0,-25 0 1,1 0 2,24 0-2,-1 0 2,-23 0-2,23 0 1,24 0 2,-47 0-4,0 0 3,23 0-2,-23 0 2,23-23-2,-23 23 2,-23 0-2,-1 0 4,0 0-5,1 0 1,-1 0 10</inkml:trace>
    </iact:actionData>
  </iact:action>
  <iact:action type="add" startTime="41768">
    <iact:property name="dataType"/>
    <iact:actionData xml:id="d10">
      <inkml:trace xmlns:inkml="http://www.w3.org/2003/InkML" xml:id="stk10" contextRef="#ctx0" brushRef="#br0">21215 13621 0,'0'-23'50,"47"23"-45,-1 0 2,-22 0-3,-1-24-1,24 24 2,0 0-2,-47-23 2,47 23-2,-24 0 3,1 0-3,23 0 0,0 0 11,-24-24-11,1 24-2,46 0 13,-23 0-12,-24 0 1,48 0 0,-25 0 4,-22 0-5,23 0 7,-24 0-7,24 0 1,-24 0-1</inkml:trace>
    </iact:actionData>
  </iact:action>
  <iact:action type="add" startTime="42613">
    <iact:property name="dataType"/>
    <iact:actionData xml:id="d11">
      <inkml:trace xmlns:inkml="http://www.w3.org/2003/InkML" xml:id="stk11" contextRef="#ctx0" brushRef="#br0">23113 13668 0,'24'0'36,"-1"0"-29,141 0 13,-140 0-18,23 0 0,-24 0 3,94 0 8,-46 0-5,-24 0-7,23 0 0,24 0 3,-47 0 0,46 0 0,1 0 1,-23 0-2,22 0 5,24 0-4,-23 0-2,-23 0 1,-1 0 2,305-47 13,-305 47-14,-23 0-1,24 0 3,-1-23-2,0 23-2,0 0 2,1 0 1,-24 0-2,0 0 1,23 0 2,-47 0-2,188 0 13,-164 0-15,0 0 2,-23 0-1,22 0 2,25 0-4,-48 0 3,24 0 0,-23 0 3,-1 0-1,0 0 6,1 0 3,23 0 51,-24 0-55,24 0-10,-23 0 15,-1 0-10,0 0 174,24 0-179,0 0 3,-23 0-1,22 0 3,-22 0-4,-1 0 3,1 0-2,-1 0 3,1 0-3,-1 0 2,1 0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071">
    <iact:property name="dataType"/>
    <iact:actionData xml:id="d0">
      <inkml:trace xmlns:inkml="http://www.w3.org/2003/InkML" xml:id="stk0" contextRef="#ctx0" brushRef="#br0">15096 5673 0,'24'0'18,"-1"0"-15,1 0-1,23 0 4,-24 0-3,24 0 0,-24 0 2,24 0 3,0 0-6,-23 0 0,140 0 12,-118 0-12,1 0 2,0 0 3,0 0-6,0 0 2,23 0 2,-46 0-1,23 0-1,-24 0 1,24 0 0,23 0 3,-46 0-5,46 0 1,-23 0 6,0 0-6,0 0-2,140 0 15,-163 0-15,46 0 1,-23 0 3,0 0 0,0 0-2,-24 0 0,24 0 5,0 0-4,0 0-3,93 0 13,-69 0-13,-48 0 4,48 0 4,-48 0-6,47 0-2,-23 0 1,0 0 3,0 0-2,-24 0 1,48 0 1,-24 0 2,-24 0-3,24 0 0,-24 0-2,24 0 2,24 0-2,-48 0 4,47 0-3,-23 0 2,0 0-3,0 0 3,-24 0-2,48 0 4,-1 0-6,0 0 4,1 0-2,23 0 3,-48 0-4,48 0 2,0 0 3,23 0-6,-23 0 4,23 24-1,-47-24 2,1 0-3,304 23 13,-281-23-14,-24 0 3,0 24 4,118-24-7,46 0 11,-140 0-11,-47 0 1,23 0 2,24 0 0,-47 0-3,47 0 3,-24 0 2,0 0-6,1 0 2,22 0 1,-46 0 4,47 0-5,211 0 13,-235 0-15,24 0 4,-24 0 1,-23 0-4,23 0 1,1 0 1,-24 0 9,70 0-9,-94 0 1,48 0 0,-48 0-2,47 0-1,-23 0 0,-23 0 2,23 0-2,-24 0 2,24 0 1,0 0 0,-24 0 2,1 0-3,23 0 1,-1 0-3,1 0 6,-23 0-1,-1 0 0,1 0-1,-1 0 6,1 0-5,-1 0 15,0 0-13,1 0-8,23 0 13,-24 0-10,24 0 0,-23 0 2,22 0 0,-22 0 11,-1 0-7,24 0-5,0 0 8,-24 0 3,1 0-2</inkml:trace>
    </iact:actionData>
  </iact:action>
  <iact:action type="add" startTime="7901">
    <iact:property name="dataType"/>
    <iact:actionData xml:id="d1">
      <inkml:trace xmlns:inkml="http://www.w3.org/2003/InkML" xml:id="stk1" contextRef="#ctx0" brushRef="#br0">2461 8557 0,'23'0'77,"24"0"-74,0 0 1,-23 0 4,46 0-5,-47 0-1,95 0 13,-71 0-13,-24 0 6,0 0-5,1 0 4,-1 0 148</inkml:trace>
    </iact:actionData>
  </iact:action>
  <iact:action type="add" startTime="8683">
    <iact:property name="dataType"/>
    <iact:actionData xml:id="d2">
      <inkml:trace xmlns:inkml="http://www.w3.org/2003/InkML" xml:id="stk2" contextRef="#ctx0" brushRef="#br0">2766 8229 0,'47'0'64,"-24"0"-62,24 0 2,0 0 1,0 0 2,-24 0 1,1 23-4,-1-23 4,-23 24 0,24-24 6,-1 23-8,0 1-1,24-1 8,-23 1-5,-1-24-5,-23 23 0,24-23 3,-1 0-5,1 23 8,-1 1 4,0-24-2,-23 23 83,0 24-93,-23-47 3,0 47 3,-1-23-4,-46 46 13,46-47-14,1-23 3,23 24 3,-24-1-5,-22 24 11,22-47-12,-23 24 10,24-24-2</inkml:trace>
    </iact:actionData>
  </iact:action>
  <iact:action type="add" startTime="10761">
    <iact:property name="dataType"/>
    <iact:actionData xml:id="d3">
      <inkml:trace xmlns:inkml="http://www.w3.org/2003/InkML" xml:id="stk3" contextRef="#ctx0" brushRef="#br0">2063 9636 0,'23'0'7,"0"23"3,71-23 3,-47 0-10,-23 0-1,46 0 6,-47 0-3,48 0-1,-25 0-2,212 0 13,-164 0-10,0 0-1,-24 0-3,1 0 4,22 0 2,-46 0-6,24 0 2,-1 0 2,-47 0 3,1 0-5,-1 0-1</inkml:trace>
    </iact:actionData>
  </iact:action>
  <iact:action type="add" startTime="11217">
    <iact:property name="dataType"/>
    <iact:actionData xml:id="d4">
      <inkml:trace xmlns:inkml="http://www.w3.org/2003/InkML" xml:id="stk4" contextRef="#ctx0" brushRef="#br0">3352 9378 0,'23'0'82,"1"0"-69,-24 23-7,23-23-1,1 0 0,-1 24 19,0-24-20,-23 23-2,0 0 3,24-23 0,-24 24 6,23-1-5,-23 1 9,0-1-10,0 1-3,0-1 11,0 1-1,0-1-8,0 0 5,0 1-2,0-1-3,0 1 4,-23-24-6,-1 23-1,-22 24 12,22-23-11,1-1 11,-1-23-10,1 23 15,-1 1-15,1-1 5,0-23 6,-1 0-9</inkml:trace>
    </iact:actionData>
  </iact:action>
  <iact:action type="add" startTime="13653">
    <iact:property name="dataType"/>
    <iact:actionData xml:id="d5">
      <inkml:trace xmlns:inkml="http://www.w3.org/2003/InkML" xml:id="stk5" contextRef="#ctx0" brushRef="#br0">4641 10386 0,'24'0'47,"-1"0"-43,24 0-2,0 0 4,-24 0-4,24 0 2,-23 0 0,22 0 3,25 0-6,-48 0 4,48 0 3,-1 0-6,0 0 0,94 0 11,-117 0-10,0 0 0,0 0 7,0 0-8,0 0-1,70 0 12,-94 0-10,1 0 10,-1 0-9,1 0 9,-1 0 1,1 0 1,-1 0-11,0 0 9,1 0 26,-1 0-30,1 0 6,-1 0-11,1 0-1,-1 0 2,1 0 4,-1 0-7,0 0 7,1 0-7,-1 0 6,1 0-1</inkml:trace>
    </iact:actionData>
  </iact:action>
  <iact:action type="add" startTime="14982">
    <iact:property name="dataType"/>
    <iact:actionData xml:id="d6">
      <inkml:trace xmlns:inkml="http://www.w3.org/2003/InkML" xml:id="stk6" contextRef="#ctx0" brushRef="#br0">4266 11113 0,'24'0'45,"-1"0"-40,24 0-4,47 0 11,-71 0-9,24 0 5,-24 0-6,95 0 11,-95 0-12,0 0 3,1 0 0,-1 0 3,24 0-1,-23 0-3,-1 0 5,24 0-4,-24 0 0,24 0 4,0 0-3,-23 0-2,-1 0 3,24 0-3,0 0 9,-24 0-10,48 0 12,-48 0 4,1 0 17,22 0-21,-22 0-9,23 0 0,23 0-3,-46 0 3,46 0 3,-47 0-7,24 0 2,0 0 0,-24 0 2,24 0 0,-23 0-2,46 0 1,-23 0 3,-24 0-6,24 0 2,-23 0 1,-1 0 5,48 0 11,-48 0-18,0 0 9,48 0 5,-48 0-14,24 0 3,0 0 4,0 0-7,-24 0 3,24 0 1,24 0 12,-48 0-15,0 0 18,1 0 93,-1 0-106,1 0 4,-1 0 32</inkml:trace>
    </iact:actionData>
  </iact:action>
  <iact:action type="add" startTime="16776">
    <iact:property name="dataType"/>
    <iact:actionData xml:id="d7">
      <inkml:trace xmlns:inkml="http://www.w3.org/2003/InkML" xml:id="stk7" contextRef="#ctx0" brushRef="#br0">1828 11581 0,'70'0'14,"-46"0"-10,-1 0 0,71 0 11,-47 0-12,-24 0 0,24 0 0,0 0 2,-23 0-1,46 0 1,-23 0-3,23 0 3,-23 0 1,-24 0-4,48 0 2,-1 0-1,-23 0 2,23 0 1,-23 0-4,24 0 2,-1 0-1,-23 0 4,0 0-5,0 0 2,-24 0-1,24 0 2,0 0 3,-24 0 18</inkml:trace>
    </iact:actionData>
  </iact:action>
  <iact:action type="add" startTime="17543">
    <iact:property name="dataType"/>
    <iact:actionData xml:id="d8">
      <inkml:trace xmlns:inkml="http://www.w3.org/2003/InkML" xml:id="stk8" contextRef="#ctx0" brushRef="#br0">2930 11230 0,'23'23'61,"1"1"-57,-1-1-1,24-23 6,47 70 7,-71-46-13,1-1 1,-1 1 4,1 23-4,-1-24 7,1 1-5,-1-24-3,-23 23 3,23-23-4,1 23 2,-1-23 8,1 24 19,-24-1 112,0 1-141,0-1 10,-24 1-8,1-1 4,-1 1-5,24-1 1,-46-23 9,22 47-1,1-24-11,-1 1 2,1-1 1,-1 1 2,-23 46 12,24-47-14,0 1 1,-1-1 2,24 1 10,0-1-2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758">
    <iact:property name="dataType"/>
    <iact:actionData xml:id="d0">
      <inkml:trace xmlns:inkml="http://www.w3.org/2003/InkML" xml:id="stk0" contextRef="#ctx0" brushRef="#br0">5649 8440 0,'24'0'47,"-1"0"-40,0 0-2,24 0 0,-23 0 11,-1 0-16,24 0 13,-23 0-12,69 0 15,-69 0-15,-1 0 0,1 0 3,23 0 3,-24 0-6,0 0 4,1 0-2,-1 0 5,24 0-7,0 0 5,-23 0 0,22 0-3,25 0 15,-48 0-16,1 0 0,-1 0 16,1 0-8,22 0-5,25 0 8,-48 0-4,1-24-7,-1 24 5,0 0 2,1 0 8</inkml:trace>
    </iact:actionData>
  </iact:action>
  <iact:action type="add" startTime="4994">
    <iact:property name="dataType"/>
    <iact:actionData xml:id="d1">
      <inkml:trace xmlns:inkml="http://www.w3.org/2003/InkML" xml:id="stk1" contextRef="#ctx0" brushRef="#br0">5626 16575 0,'23'0'62,"1"0"-57,-1 0 3,0 0-5,1 0 2,23 0 3,-24 0-6,24 0 0,94 0 11,-118 0-11,24 0 2,-23 0 3,22 0-6,1 0 3,-23 0 0,23 0 2,-24 0-4,24 0 3,-24 0-2,24 0 5,-23 0-4,-1 0 8,1 0-10,46 0 13,-47 0-11,1 0 7,-1 0-7,1 0 9</inkml:trace>
    </iact:actionData>
  </iact:action>
  <iact:action type="add" startTime="6287">
    <iact:property name="dataType"/>
    <iact:actionData xml:id="d2">
      <inkml:trace xmlns:inkml="http://www.w3.org/2003/InkML" xml:id="stk2" contextRef="#ctx0" brushRef="#br0">6024 10902 0,'0'-24'101,"24"24"-91,-1-23-8,47-1-1,1 24 2,-48 0 1,48-23 1,-25-1-1,25 1-1,-24-1 7,0 24-9,-1 0 1,48-23 11,-47 23-10,0 0 0,-24-23 6,24-1-3,24 24-4,-25 0 12,-22-23-5,-1 23-4,1 0 7,-1 0 4,1 0-15,-1 0 21,1-24-17,-1 1 9,0 23 5,1 0-16,-1-47 9,1 23-11,-1 24 7,1-23-1,-1 0-5,1-1 11,-24 1-11,23-1-1,-23 1 14,23-1-10,1 1 3,-24-1-4,0 1 9,23 0-12,1-1 4,-1-23 5,-23 24-9,24-1 12,-24 1-9,0-1 6,0-22 9,0-1-16,0 23 10,0 1-6,0-1-1,0 1 4,-24-1 12,1 1-16,-1 0 1,24-1-6,-23 24 3,-1-47 1,-46 0 3,47 24-5,23-1 1,-24 1 4,1 0-6,-1-24 0,1 47 3,-24-24 1,47-23-5,-23 47 3,-48-23 0,24-1 5,24 24-6,-24-23 2,24 23 2,-24-23-5,23 23 0,1 0 2,-1-24 1,1 24-2,-1 0 2,-22-47 8,22 24-11,-70 23 11,71 0-10,0 0 1,-24 0 5,23 0-4,1 0-2,-1 0 0,1 0 1,-1 0 13,1 0-16,0 0 8,-1 0-1,1 0 3,-1 0-3,1 0 7,-24 0-8,0 0 11,24 0-17,-1 0 13,1 0-12,-1 0 1,1 23 5,-1-23-3,-23 24 7,-46 69-11,69-69 1,1-24 2,-1 23 2,24 1-3,0-1 0,-23-23 10,-1 24-11,1 23 11,0-1 4,-1 1-10,24-23 2,0 23 3,-23 23 2,23-47-12,0 24 2,0-23-1,0-1 5,0 1-6,0 23 4,0-24 1,-24 0 11,24 1-15,0-1-1,0 1 9,0-1-8,0 1 14,0-1-7,0 1-4,0-1 2,0 0-4,0 1-1,0-1 10,0 1-12,0-1 12,0 1-12,0-1 22,0 1-17,0-1 11,0 0 22,0 1-18,24-24-9,-1 23-1,1 1 6,-24-1-2,23 1-12,0-1 6,-23 1 6,24-1 1</inkml:trace>
    </iact:actionData>
  </iact:action>
  <iact:action type="add" startTime="8983">
    <iact:property name="dataType"/>
    <iact:actionData xml:id="d3">
      <inkml:trace xmlns:inkml="http://www.w3.org/2003/InkML" xml:id="stk3" contextRef="#ctx0" brushRef="#br0">8509 10878 0,'24'0'86,"-1"0"-83,24 0-1,23 0 2,-23 0 5,47 0-8,0 0 1,-24 0 2,24 0 0,-1 0 0,48 0 0,-24 0 0,47 0 1,-46 0-2,69 0 1,-23 0 6,188 0-8,187 0 14,-375 0-14,0 0-1,-47 0 7,1 0-6,-1 0 0,-23-23 1,23 23 2,-23 0 0,-1 0-2,-46 0 1,24 0-1,-25 0 3,-22 0-3,23 0 0,-24 0 1,24 0 3,0-24-5,0 24 9,-24-23-7,1 23-3,70 0 13,-71 0-12,0 0 0,24 0 8,-23 0-9,23 0 2,0 0 1,-1 0 5,25 0-5,-48 0-4,24 0 3,23 0 2,-23 0-3,24 0 2,-24 0 0,23 0 3,0 0-6,0 0 3,1 0 0,-1 0 2,-23 0-4,47 0 2,-24 0 0,-23 0 2,23 0-3,1 0 0,-1 0 3,24 0-3,234-24 16,-234 24-17,-47 0 0,23 0 6,-23 0-6,117-23 15,-117-1-16,-24 24 3,1 0 3,23 0-5,-24 0 17,0 0-6,24 0 5,-23 0-14,-1 0-2,1 0 2,-1 0 17,1 0-19,-1 0 9,0 0-10,1 0 3,-1 0 14,1 0 22,-1 0-23,24 0-16,-23 0 11,-1 0-10,0 0 13</inkml:trace>
    </iact:actionData>
  </iact:action>
  <iact:action type="add" startTime="13775">
    <iact:property name="dataType"/>
    <iact:actionData xml:id="d4">
      <inkml:trace xmlns:inkml="http://www.w3.org/2003/InkML" xml:id="stk4" contextRef="#ctx0" brushRef="#br0">8134 12660 0,'23'0'80,"1"0"-76,23 0 4,-24 0-7,24 0 1,0 0 2,0 0 2,23 0-5,-46 0 4,46 0 8,47 0-8,-46 0-4,22 0 2,-22 0 1,-1 0-1,24 0 0,-24 0 5,0 0-7,-23 0 2,24 0 1,22 0 5,1 0-8,351 0 20,-210 0-18,-141 0 2,-24 0-3,47 0 1,-23 0 3,23 0 0,-23 0-4,258 0 17,-306 0-16,-22 0 4,-1 0-5,1 0 1,-1 0 1,1 0 5,-1 0 10,1 0-15,-1 0 5,0 0 4,1 0-12,-1 0 14,1 0-13,-1 0 4,1 0 3,-1 0-4,1 0 3,-1 0-4,0 0 8,71 0 5,-70 0-14,23 0 12,-24 0-9,24 0 1,0 0 10,-24 0-9,1 0-4,-1 0 2</inkml:trace>
    </iact:actionData>
  </iact:action>
  <iact:action type="add" startTime="15931">
    <iact:property name="dataType"/>
    <iact:actionData xml:id="d5">
      <inkml:trace xmlns:inkml="http://www.w3.org/2003/InkML" xml:id="stk5" contextRef="#ctx0" brushRef="#br0">12822 12590 0,'24'0'35,"-1"0"-25,1 0-6,-1 0 1,1 0-1,23 0-1,-1 0 1,-22 0 6,-1 0-8,24 0 2,0 0 0,23 0 2,1 0-4,22 0 2,-46 0 3,47-24-5,164 24 12,-164-23-8,0-1-5,-1 24 1,-46 0 5,24 0-6,22 0 4,-46-23-2,47 23 5,-24-24-5,212 24 12,-236 0-13,25 0 3,46 0 10,-23 0-13,-24 0 2,0 0-2,-46 0 2,23 0 1,-24 0 3,48 0-6,-25 0 0,1-23 2,0 23 0,0 0-1,-24 0 1,24 0 7,24 0-9,-48 0 1,24 0 1,0 0 1,-24 0-2,24 0 2,-23 0-1,23 0 1,-1 0-3,-22 0 2,70-24 2,46 24 7,-93 0-9,0 0-2,0 0 0,-24 0 3,24 0 2,-23 0-4,46 0 14,-23 0-15,0 0 10,-24 0-10,1 0 13,-1 0-14,1 0 2,-1 0 2,24 0 8,-24 0-6,1 0-2,-1 0-2,1 0 2,23 0 14,-24 0-18,0 0 1,1 0 9,23 0-5,23 0 10,-46 0-4,-1 0-9,0 0 5,24 0-5,47 0 13,-47 0-14,0 0 8,-24 0-4,24 0 9,-23 0-11,-1 0 7,0 0-8,48 0 9,-24 0-9,0 0 9,-1 0-8,1 0 9,-23 0-11,23 0 2,-24 0 1,1 0-2,-1 0 1,0 0 7,1 0-7,-1 0-1,1 0 7,-1 0-6,1 0 15,-1 0-13,1 0 12,-1 0-15,0 0 2,24 0-1,-23 0-1,-1 0 2,1 0-1,-1 0 0,1 0 8,-1 0-6,0 0 13,1 0-4,-1 0-1,24 0 2,0 0-14,-23 0 1,-1 0 4,24 0-5,-24 0 1,1 0 1,-1 0 5,1 0-8,22 0 1,-22 0 9,-1 0-8,1 0 3</inkml:trace>
    </iact:actionData>
  </iact:action>
  <iact:action type="add" startTime="21089">
    <iact:property name="dataType"/>
    <iact:actionData xml:id="d6">
      <inkml:trace xmlns:inkml="http://www.w3.org/2003/InkML" xml:id="stk6" contextRef="#ctx0" brushRef="#br0">20043 12425 0,'23'0'5,"0"0"-1,1 0 17,-1-23-19,1 23-1,-1 0 8,1 0-6,69 0 13,-22 0-16,-24-23 4,0 23 3,-1 0-6,25 0 3,-24 0 1,23 0 2,24 0-5,164 0 13,-212 0-14,25 0 1,23 0 4,-24 0 2,47 0-4,0 0-4,24 0 3,-24 0 2,-46 0-3,46 0 2,0 0 1,24 0 2,-24 0-5,0-24-1,-23 24 7,23 0-7,-47 0 3,48 0 1,-25 0-2,1 0 4,0 0-6,23-23 3,-47 23 4,1 0-7,22-24 2,-46 24 1,47 0 3,0-23-4,211-1 15,-235 24-17,0 0 2,1 0 4,-25-23-1,25 23-5,163 0 13,-210 0-10,23 0 4,-24 0-6,47 0 12,-23 0-12,-23 0 1,-1 0 10,1 0-9,46 0 8,-47 0-10,1 0 8,-1 0-3</inkml:trace>
    </iact:actionData>
  </iact:action>
  <iact:action type="add" startTime="23180">
    <iact:property name="dataType"/>
    <iact:actionData xml:id="d7">
      <inkml:trace xmlns:inkml="http://www.w3.org/2003/InkML" xml:id="stk7" contextRef="#ctx0" brushRef="#br0">8392 14231 0,'23'0'14,"24"0"5,-23 0-13,-1 0-2,1 0 4,22 0-4,1 0 4,-23 0-5,46 0 1,0 0 1,-23 0-1,24 0-1,-1 0 1,-47 0 2,48 0-4,22 0 2,-46 0 0,47 0 1,-24 0-2,-23 0 2,47 0 3,0 0-7,140 0 15,-187 0-15,47 0 0,-24 0 3,1 0 5,-1 0-7,0 0 0,94-24 10,-140 24-9,23 0 1,-24 0 5,24 0-7,-24-23 0,48 23 11,-48 0 2,1 0-11,-1 0-1,24 0 12,-24 0-8,24 0-4,-23 0 0,23 0 6,-24-24-7,165 1 15,-142 23-13,-22 0 0,46 0-3,-46 0 3,23 0 0,-24 0 0,0 0 3,1 0-5,23 0 12,-24 0-13,1 0 8,23 0-1,-24 0-6,0 0 2,24 0 4,-23 0-3,-1 0 8,1 0-11,-1 0 11,24 0 80,-24 0-76</inkml:trace>
    </iact:actionData>
  </iact:action>
  <iact:action type="add" startTime="25465">
    <iact:property name="dataType"/>
    <iact:actionData xml:id="d8">
      <inkml:trace xmlns:inkml="http://www.w3.org/2003/InkML" xml:id="stk8" contextRef="#ctx0" brushRef="#br0">12799 14067 0,'23'0'30,"24"0"-17,0 0-12,-23 0 0,46 0 4,-23 0 1,23 0-4,1 0 0,-25 0 3,25 0 2,-1 0-4,164 0 17,-140 0-18,0 0-1,-24 0 5,48 0-4,-25 0 1,25 0 2,-25 0 1,24 0-4,-46 0 2,23 0-1,-1 0 2,-22 0-2,22 0 1,1 0 0,-23 0 1,-25 0-2,25 0 1,-48 0 0,48 0 1,-25 0-2,-22 0 1,23 0 7,-24 0-8,48 0 10,-48 0-7,0 0 2,1 0-2,-1 0 4,1 0-9,23 0 1,-24 0 10,24 0-10,-24 0 0,1 0 10,93 0 4,-94 0-15,1 0 2,-1 0 2,1 0 0,-1 0-2,1 0 0,-1 0 6,1 0-5,22 0-1,-22 0 6,23 0-5,0 0 9,0 0-11,46 0 11,-69 0-10,-1 0 2,24 0 2,-23 0-5,46 0 15,-23 0-16,-24 0 3,24 0 4,-24 0-5,24 0 13,24 0-14,-48 0 6,1 0-4,-1 0 8,0 0-10,1 0-1,23 0 16,-24 0-14,1 0 1,-1 0 1,24 0 4,-24 0 0,24 0-4,-23 0 0,-1 0-3,48 0 15,-48 0-14,0 0 0,1 0 1,-1 0 5,1 0-1,-1 0-2,1 0-5,-1 0 3,47 0 3,-23 0-5,47 0 16,-47 0-17,0 0 1,-24 0 0,24 0 5,-23 0-6,22 0 3,-22 0 1,-1 0 5,1 0-4,-1 0 3,24 0 13,-23 0-13,-1 0-5,24 0 11,-24 0-11,1 0 9,-1 0-3,1 0 8,-1 0-2,1 0 11</inkml:trace>
    </iact:actionData>
  </iact:action>
  <iact:action type="add" startTime="32807">
    <iact:property name="dataType"/>
    <iact:actionData xml:id="d9">
      <inkml:trace xmlns:inkml="http://www.w3.org/2003/InkML" xml:id="stk9" contextRef="#ctx0" brushRef="#br0">19269 14090 0,'0'47'107,"23"-47"-105,24 0 2,-23 0 6,23 0-9,-24 0 0,47 0 4,-23 0-4,-23 0 3,23 0 0,-24 0 1,24 0-2,-24 0 6,1 0-6,-1 0 0,1 0 0,-1 0-1,1 0 3,-1 0 8,0 0-11,1 0 3,46 0 9,-46 0-12,-1 0 4,24 0-1,-24 0 0,24 0 8,-23 0-2,-1 0-10,1 0 8,-1 0-5,47 0 15,-46 0-17,-1 0 5,1 0 3,-1 0-1,24 0-2,-23 0 4,-1 0-6,0 0 5,1 0-8,-1 0 10,1 0-4,-1 0 0,1 0 9,-1 0-14,1 0 0,22 0 6,-22 0-6,23 0 1,-24 0 1,1 0-1,-1 0 0,0 0-2,1 0 6,23 0-2,0 0-2,-24 0 1,24 0-3,-24 0 7,24 0-4,0 0 1,-23 0 2,-1 0-6,47 0 15,-46 0-15,-1 0-1,1 0 1,23 0 4,-24 0-4,1 0 2,-1-24 0,0 24 5,1 0-6,-1-23 2,1 23 2,-1 0-5,24 0 15,-23 0-16,-1 0 0,0 0 2,24-23 6,0 23-5,-23 0 61,-1 0-52,24 0 3,-24 0 57,24 0-58,-23 0 2,-1 0-15,1-24 15,-1 24-14,0-23 6,1 23 31,-1 0 5,1 0-19,-1 0-11,1 0 34,-1 0-37,1 0-3,-1 0 19,0 0-16,1-24 33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5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hyperlink" Target="https://github.com/Wanghui-Huang/CQU_bigdat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1445131" y="1743855"/>
            <a:ext cx="8876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实验四 ：淘宝回头客预测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3D8C4E-C452-48C5-A698-F7593102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5"/>
    </mc:Choice>
    <mc:Fallback xmlns="">
      <p:transition spd="slow" advTm="1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72151" y="1637292"/>
            <a:ext cx="809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支持向量机</a:t>
            </a:r>
            <a:r>
              <a:rPr lang="en-US" altLang="zh-CN" sz="2200" dirty="0"/>
              <a:t>(support vector machine)</a:t>
            </a:r>
            <a:r>
              <a:rPr lang="zh-CN" altLang="en-US" sz="2200" dirty="0"/>
              <a:t>，简称 </a:t>
            </a:r>
            <a:r>
              <a:rPr lang="en-US" altLang="zh-CN" sz="2200" dirty="0"/>
              <a:t>SVM</a:t>
            </a:r>
            <a:r>
              <a:rPr lang="en-US" altLang="zh-CN" sz="2400" dirty="0">
                <a:solidFill>
                  <a:srgbClr val="FF0000"/>
                </a:solidFill>
              </a:rPr>
              <a:t> [1]</a:t>
            </a:r>
            <a:r>
              <a:rPr lang="en-US" altLang="zh-CN" sz="2200" dirty="0"/>
              <a:t> </a:t>
            </a:r>
            <a:r>
              <a:rPr lang="zh-CN" altLang="en-US" sz="2200" dirty="0"/>
              <a:t>，本次实验：</a:t>
            </a:r>
            <a:endParaRPr lang="en-US" altLang="zh-CN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29816" y="2505670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你将使用实验提供的淘宝购买记录相关数据集，完成数据集相关处理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SVM</a:t>
            </a:r>
            <a:r>
              <a:rPr lang="zh-CN" altLang="en-US" dirty="0"/>
              <a:t>相关算法完成对淘宝回头客分析，并实现预测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34366" y="3987540"/>
            <a:ext cx="667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接下来一个简单的对</a:t>
            </a:r>
            <a:r>
              <a:rPr lang="en-US" altLang="zh-CN" dirty="0"/>
              <a:t>SVM</a:t>
            </a:r>
            <a:r>
              <a:rPr lang="zh-CN" altLang="en-US" dirty="0"/>
              <a:t>算法介绍，希望帮助你理解实验原理。</a:t>
            </a:r>
            <a:endParaRPr lang="zh-CN" altLang="en-US" sz="2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8640" y="4616640"/>
              <a:ext cx="5038560" cy="59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9280" y="4607280"/>
                <a:ext cx="5057280" cy="78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73C4D8-F3B9-4F23-B4F2-51F1EADA8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F30E56-F8D2-454B-86B7-27A4B5EAAB45}"/>
              </a:ext>
            </a:extLst>
          </p:cNvPr>
          <p:cNvCxnSpPr>
            <a:cxnSpLocks/>
          </p:cNvCxnSpPr>
          <p:nvPr/>
        </p:nvCxnSpPr>
        <p:spPr>
          <a:xfrm>
            <a:off x="0" y="5838940"/>
            <a:ext cx="5265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595B300-850F-417F-A323-C838513366E4}"/>
              </a:ext>
            </a:extLst>
          </p:cNvPr>
          <p:cNvSpPr txBox="1"/>
          <p:nvPr/>
        </p:nvSpPr>
        <p:spPr>
          <a:xfrm>
            <a:off x="109825" y="6000223"/>
            <a:ext cx="4913867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0000"/>
                </a:solidFill>
              </a:rPr>
              <a:t>[1]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ex4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实验已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ex4-FaceRecognition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，这里不做讲解，请自行查看实验指导文件。</a:t>
            </a:r>
          </a:p>
        </p:txBody>
      </p:sp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2"/>
    </mc:Choice>
    <mc:Fallback xmlns="">
      <p:transition spd="slow" advTm="3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7A826-7B0C-470D-A90A-ED7376F9C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9" y="2050985"/>
            <a:ext cx="3959991" cy="342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0000" y="691920"/>
              <a:ext cx="7874280" cy="54360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40" y="682560"/>
                <a:ext cx="7893000" cy="5454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FD0E76E-058E-4693-AB61-0401B19B1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86"/>
    </mc:Choice>
    <mc:Fallback xmlns="">
      <p:transition spd="slow" advTm="108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9FE5D-CED9-4F62-A328-CAA00A6ED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10" t="-1" r="25491" b="913"/>
          <a:stretch/>
        </p:blipFill>
        <p:spPr>
          <a:xfrm>
            <a:off x="441830" y="1957474"/>
            <a:ext cx="4121787" cy="3636000"/>
          </a:xfrm>
          <a:prstGeom prst="rect">
            <a:avLst/>
          </a:prstGeom>
        </p:spPr>
      </p:pic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20" y="25200"/>
              <a:ext cx="11671560" cy="61869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760" y="15840"/>
                <a:ext cx="11690280" cy="6205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FC8F973-69DB-4A63-90B8-B85216AC8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1"/>
    </mc:Choice>
    <mc:Fallback xmlns="">
      <p:transition spd="slow" advTm="20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48900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基本已熟悉基于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了解 </a:t>
            </a:r>
            <a:r>
              <a:rPr lang="en-US" altLang="zh-CN" dirty="0"/>
              <a:t>SVM </a:t>
            </a:r>
            <a:r>
              <a:rPr lang="zh-CN" altLang="en-US" dirty="0"/>
              <a:t>算法并掌握 </a:t>
            </a:r>
            <a:r>
              <a:rPr lang="en-US" altLang="zh-CN" dirty="0"/>
              <a:t>MLlib </a:t>
            </a:r>
            <a:r>
              <a:rPr lang="zh-CN" altLang="en-US" dirty="0"/>
              <a:t>如 </a:t>
            </a:r>
            <a:r>
              <a:rPr lang="en-US" altLang="zh-CN" dirty="0"/>
              <a:t>SVM </a:t>
            </a:r>
            <a:r>
              <a:rPr lang="zh-CN" altLang="en-US" dirty="0"/>
              <a:t>相关</a:t>
            </a:r>
            <a:r>
              <a:rPr lang="en-US" altLang="zh-CN" dirty="0"/>
              <a:t>API</a:t>
            </a:r>
            <a:r>
              <a:rPr lang="zh-CN" altLang="en-US" dirty="0"/>
              <a:t>等使用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独立完成基于 </a:t>
            </a:r>
            <a:r>
              <a:rPr lang="en-US" altLang="zh-CN" dirty="0"/>
              <a:t>SVM </a:t>
            </a:r>
            <a:r>
              <a:rPr lang="zh-CN" altLang="en-US" dirty="0"/>
              <a:t>算法淘宝回头客预测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471837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希望你通过这个淘宝回头客简单实验，系统了解到数据处理、分析及分布式编程过程。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5760" y="2548800"/>
              <a:ext cx="7806600" cy="246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400" y="2539440"/>
                <a:ext cx="7825320" cy="2483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399EDBC-EAC9-4AC8-BBC8-45FADA087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5"/>
    </mc:Choice>
    <mc:Fallback xmlns="">
      <p:transition spd="slow" advTm="4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65C5E2A-0320-4B03-84E7-E6F575FC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7"/>
    </mc:Choice>
    <mc:Fallback xmlns="">
      <p:transition spd="slow" advTm="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099" y="1584605"/>
            <a:ext cx="7492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path/to/Experiment/Ex4_CustomerForecast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390072" y="4525047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62812-E22C-44F8-9F20-626B4904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2332953"/>
            <a:ext cx="8191500" cy="195262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E63B689-AF3F-4946-B392-A6A727DFF6D3}"/>
              </a:ext>
            </a:extLst>
          </p:cNvPr>
          <p:cNvSpPr/>
          <p:nvPr/>
        </p:nvSpPr>
        <p:spPr>
          <a:xfrm>
            <a:off x="1460500" y="4014651"/>
            <a:ext cx="1906081" cy="220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90B4A2-7071-4667-9140-BB8499A11681}"/>
              </a:ext>
            </a:extLst>
          </p:cNvPr>
          <p:cNvSpPr txBox="1"/>
          <p:nvPr/>
        </p:nvSpPr>
        <p:spPr>
          <a:xfrm>
            <a:off x="3426617" y="394702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71ECDA-28BF-4B5B-BC51-A5D8B8AB8AC7}"/>
              </a:ext>
            </a:extLst>
          </p:cNvPr>
          <p:cNvSpPr/>
          <p:nvPr/>
        </p:nvSpPr>
        <p:spPr>
          <a:xfrm>
            <a:off x="1490518" y="3045430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551438-0904-48A7-A1CA-4C065BD8CDEB}"/>
              </a:ext>
            </a:extLst>
          </p:cNvPr>
          <p:cNvSpPr txBox="1"/>
          <p:nvPr/>
        </p:nvSpPr>
        <p:spPr>
          <a:xfrm>
            <a:off x="3426617" y="296940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28F318D-A6D8-4D59-8203-E9B502FE8271}"/>
              </a:ext>
            </a:extLst>
          </p:cNvPr>
          <p:cNvSpPr/>
          <p:nvPr/>
        </p:nvSpPr>
        <p:spPr>
          <a:xfrm>
            <a:off x="1487056" y="3302176"/>
            <a:ext cx="1909544" cy="185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6DC1CB-52BA-4DFD-8D52-BB355825DF88}"/>
              </a:ext>
            </a:extLst>
          </p:cNvPr>
          <p:cNvSpPr txBox="1"/>
          <p:nvPr/>
        </p:nvSpPr>
        <p:spPr>
          <a:xfrm>
            <a:off x="3426617" y="326982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080" y="2042280"/>
              <a:ext cx="7671600" cy="23130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0" y="2032920"/>
                <a:ext cx="76903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C5EB80B-278A-41E6-8239-C05A5B5B7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6"/>
    </mc:Choice>
    <mc:Fallback xmlns="">
      <p:transition spd="slow" advTm="28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分布式云环境，组内协调 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组内报告一份即可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720" y="3029760"/>
              <a:ext cx="7004880" cy="2937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360" y="3020400"/>
                <a:ext cx="7023600" cy="2956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EF7D825-D9EB-498A-B498-5AB91272D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8"/>
    </mc:Choice>
    <mc:Fallback xmlns=""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481</Words>
  <Application>Microsoft Office PowerPoint</Application>
  <PresentationFormat>宽屏</PresentationFormat>
  <Paragraphs>42</Paragraphs>
  <Slides>8</Slides>
  <Notes>5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38</cp:revision>
  <dcterms:created xsi:type="dcterms:W3CDTF">2020-07-23T01:52:27Z</dcterms:created>
  <dcterms:modified xsi:type="dcterms:W3CDTF">2021-12-23T15:44:13Z</dcterms:modified>
</cp:coreProperties>
</file>